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slides/slide34.xml" ContentType="application/vnd.openxmlformats-officedocument.presentationml.slide+xml"/>
  <Override PartName="/ppt/diagrams/data1.xml" ContentType="application/vnd.openxmlformats-officedocument.drawingml.diagramData+xml"/>
  <Override PartName="/ppt/slides/slide35.xml" ContentType="application/vnd.openxmlformats-officedocument.presentationml.slide+xml"/>
  <Override PartName="/ppt/presentation.xml" ContentType="application/vnd.openxmlformats-officedocument.presentationml.presentation.main+xml"/>
  <Override PartName="/ppt/slides/slide3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Masters/slideMaster2.xml" ContentType="application/vnd.openxmlformats-officedocument.presentationml.slideMaster+xml"/>
  <Override PartName="/ppt/notesSlides/notesSlide10.xml" ContentType="application/vnd.openxmlformats-officedocument.presentationml.notesSlide+xml"/>
  <Override PartName="/ppt/slideLayouts/slideLayout18.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7.xml" ContentType="application/vnd.openxmlformats-officedocument.presentationml.tags+xml"/>
  <Override PartName="/ppt/tags/tag1.xml" ContentType="application/vnd.openxmlformats-officedocument.presentationml.tags+xml"/>
  <Override PartName="/ppt/tags/tag16.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15.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3" r:id="rId5"/>
  </p:sldMasterIdLst>
  <p:notesMasterIdLst>
    <p:notesMasterId r:id="rId41"/>
  </p:notesMasterIdLst>
  <p:handoutMasterIdLst>
    <p:handoutMasterId r:id="rId42"/>
  </p:handoutMasterIdLst>
  <p:sldIdLst>
    <p:sldId id="900" r:id="rId6"/>
    <p:sldId id="899" r:id="rId7"/>
    <p:sldId id="930" r:id="rId8"/>
    <p:sldId id="956" r:id="rId9"/>
    <p:sldId id="933" r:id="rId10"/>
    <p:sldId id="983" r:id="rId11"/>
    <p:sldId id="959" r:id="rId12"/>
    <p:sldId id="934" r:id="rId13"/>
    <p:sldId id="936" r:id="rId14"/>
    <p:sldId id="937" r:id="rId15"/>
    <p:sldId id="938" r:id="rId16"/>
    <p:sldId id="944" r:id="rId17"/>
    <p:sldId id="945" r:id="rId18"/>
    <p:sldId id="946" r:id="rId19"/>
    <p:sldId id="947" r:id="rId20"/>
    <p:sldId id="948" r:id="rId21"/>
    <p:sldId id="966" r:id="rId22"/>
    <p:sldId id="968" r:id="rId23"/>
    <p:sldId id="970" r:id="rId24"/>
    <p:sldId id="957" r:id="rId25"/>
    <p:sldId id="971" r:id="rId26"/>
    <p:sldId id="964" r:id="rId27"/>
    <p:sldId id="961" r:id="rId28"/>
    <p:sldId id="963" r:id="rId29"/>
    <p:sldId id="974" r:id="rId30"/>
    <p:sldId id="973" r:id="rId31"/>
    <p:sldId id="977" r:id="rId32"/>
    <p:sldId id="979" r:id="rId33"/>
    <p:sldId id="980" r:id="rId34"/>
    <p:sldId id="982" r:id="rId35"/>
    <p:sldId id="981" r:id="rId36"/>
    <p:sldId id="941" r:id="rId37"/>
    <p:sldId id="942" r:id="rId38"/>
    <p:sldId id="943" r:id="rId39"/>
    <p:sldId id="929" r:id="rId40"/>
  </p:sldIdLst>
  <p:sldSz cx="9144000" cy="6858000" type="screen4x3"/>
  <p:notesSz cx="6858000" cy="9296400"/>
  <p:custShowLst>
    <p:custShow name="Custom Show 1" id="0">
      <p:sldLst>
        <p:sld r:id="rId6"/>
        <p:sld r:id="rId7"/>
        <p:sld r:id="rId8"/>
        <p:sld r:id="rId40"/>
      </p:sldLst>
    </p:custShow>
  </p:custShowLst>
  <p:custDataLst>
    <p:tags r:id="rId43"/>
  </p:custDataLst>
  <p:defaultTextStyle>
    <a:defPPr>
      <a:defRPr lang="en-US"/>
    </a:defPPr>
    <a:lvl1pPr algn="l" rtl="0" fontAlgn="base">
      <a:spcBef>
        <a:spcPct val="0"/>
      </a:spcBef>
      <a:spcAft>
        <a:spcPct val="0"/>
      </a:spcAft>
      <a:defRPr sz="2400" b="1" kern="1200">
        <a:solidFill>
          <a:schemeClr val="bg1"/>
        </a:solidFill>
        <a:latin typeface="Arial" charset="0"/>
        <a:ea typeface="+mn-ea"/>
        <a:cs typeface="Arial" charset="0"/>
      </a:defRPr>
    </a:lvl1pPr>
    <a:lvl2pPr marL="457200" algn="l" rtl="0" fontAlgn="base">
      <a:spcBef>
        <a:spcPct val="0"/>
      </a:spcBef>
      <a:spcAft>
        <a:spcPct val="0"/>
      </a:spcAft>
      <a:defRPr sz="2400" b="1" kern="1200">
        <a:solidFill>
          <a:schemeClr val="bg1"/>
        </a:solidFill>
        <a:latin typeface="Arial" charset="0"/>
        <a:ea typeface="+mn-ea"/>
        <a:cs typeface="Arial" charset="0"/>
      </a:defRPr>
    </a:lvl2pPr>
    <a:lvl3pPr marL="914400" algn="l" rtl="0" fontAlgn="base">
      <a:spcBef>
        <a:spcPct val="0"/>
      </a:spcBef>
      <a:spcAft>
        <a:spcPct val="0"/>
      </a:spcAft>
      <a:defRPr sz="2400" b="1" kern="1200">
        <a:solidFill>
          <a:schemeClr val="bg1"/>
        </a:solidFill>
        <a:latin typeface="Arial" charset="0"/>
        <a:ea typeface="+mn-ea"/>
        <a:cs typeface="Arial" charset="0"/>
      </a:defRPr>
    </a:lvl3pPr>
    <a:lvl4pPr marL="1371600" algn="l" rtl="0" fontAlgn="base">
      <a:spcBef>
        <a:spcPct val="0"/>
      </a:spcBef>
      <a:spcAft>
        <a:spcPct val="0"/>
      </a:spcAft>
      <a:defRPr sz="2400" b="1" kern="1200">
        <a:solidFill>
          <a:schemeClr val="bg1"/>
        </a:solidFill>
        <a:latin typeface="Arial" charset="0"/>
        <a:ea typeface="+mn-ea"/>
        <a:cs typeface="Arial" charset="0"/>
      </a:defRPr>
    </a:lvl4pPr>
    <a:lvl5pPr marL="1828800" algn="l" rtl="0" fontAlgn="base">
      <a:spcBef>
        <a:spcPct val="0"/>
      </a:spcBef>
      <a:spcAft>
        <a:spcPct val="0"/>
      </a:spcAft>
      <a:defRPr sz="2400" b="1" kern="1200">
        <a:solidFill>
          <a:schemeClr val="bg1"/>
        </a:solidFill>
        <a:latin typeface="Arial" charset="0"/>
        <a:ea typeface="+mn-ea"/>
        <a:cs typeface="Arial" charset="0"/>
      </a:defRPr>
    </a:lvl5pPr>
    <a:lvl6pPr marL="2286000" algn="l" defTabSz="914400" rtl="0" eaLnBrk="1" latinLnBrk="0" hangingPunct="1">
      <a:defRPr sz="2400" b="1" kern="1200">
        <a:solidFill>
          <a:schemeClr val="bg1"/>
        </a:solidFill>
        <a:latin typeface="Arial" charset="0"/>
        <a:ea typeface="+mn-ea"/>
        <a:cs typeface="Arial" charset="0"/>
      </a:defRPr>
    </a:lvl6pPr>
    <a:lvl7pPr marL="2743200" algn="l" defTabSz="914400" rtl="0" eaLnBrk="1" latinLnBrk="0" hangingPunct="1">
      <a:defRPr sz="2400" b="1" kern="1200">
        <a:solidFill>
          <a:schemeClr val="bg1"/>
        </a:solidFill>
        <a:latin typeface="Arial" charset="0"/>
        <a:ea typeface="+mn-ea"/>
        <a:cs typeface="Arial" charset="0"/>
      </a:defRPr>
    </a:lvl7pPr>
    <a:lvl8pPr marL="3200400" algn="l" defTabSz="914400" rtl="0" eaLnBrk="1" latinLnBrk="0" hangingPunct="1">
      <a:defRPr sz="2400" b="1" kern="1200">
        <a:solidFill>
          <a:schemeClr val="bg1"/>
        </a:solidFill>
        <a:latin typeface="Arial" charset="0"/>
        <a:ea typeface="+mn-ea"/>
        <a:cs typeface="Arial" charset="0"/>
      </a:defRPr>
    </a:lvl8pPr>
    <a:lvl9pPr marL="3657600" algn="l" defTabSz="914400" rtl="0" eaLnBrk="1" latinLnBrk="0" hangingPunct="1">
      <a:defRPr sz="2400" b="1"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1215">
          <p15:clr>
            <a:srgbClr val="A4A3A4"/>
          </p15:clr>
        </p15:guide>
        <p15:guide id="2" orient="horz" pos="2981">
          <p15:clr>
            <a:srgbClr val="A4A3A4"/>
          </p15:clr>
        </p15:guide>
        <p15:guide id="3" orient="horz" pos="1063">
          <p15:clr>
            <a:srgbClr val="A4A3A4"/>
          </p15:clr>
        </p15:guide>
        <p15:guide id="4" orient="horz" pos="4103">
          <p15:clr>
            <a:srgbClr val="A4A3A4"/>
          </p15:clr>
        </p15:guide>
        <p15:guide id="5" pos="3151">
          <p15:clr>
            <a:srgbClr val="A4A3A4"/>
          </p15:clr>
        </p15:guide>
        <p15:guide id="6" pos="431">
          <p15:clr>
            <a:srgbClr val="A4A3A4"/>
          </p15:clr>
        </p15:guide>
        <p15:guide id="7" pos="5335">
          <p15:clr>
            <a:srgbClr val="A4A3A4"/>
          </p15:clr>
        </p15:guide>
        <p15:guide id="8" pos="2879">
          <p15:clr>
            <a:srgbClr val="A4A3A4"/>
          </p15:clr>
        </p15:guide>
      </p15:sldGuideLst>
    </p:ext>
    <p:ext uri="{2D200454-40CA-4A62-9FC3-DE9A4176ACB9}">
      <p15:notesGuideLst xmlns:p15="http://schemas.microsoft.com/office/powerpoint/2012/main">
        <p15:guide id="1" orient="horz" pos="2928">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8F8F8"/>
    <a:srgbClr val="F56600"/>
    <a:srgbClr val="E3E899"/>
    <a:srgbClr val="CF035C"/>
    <a:srgbClr val="796D6B"/>
    <a:srgbClr val="7DBA00"/>
    <a:srgbClr val="7D7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4383" autoAdjust="0"/>
  </p:normalViewPr>
  <p:slideViewPr>
    <p:cSldViewPr snapToObjects="1">
      <p:cViewPr varScale="1">
        <p:scale>
          <a:sx n="70" d="100"/>
          <a:sy n="70" d="100"/>
        </p:scale>
        <p:origin x="1284" y="72"/>
      </p:cViewPr>
      <p:guideLst>
        <p:guide orient="horz" pos="1215"/>
        <p:guide orient="horz" pos="2981"/>
        <p:guide orient="horz" pos="1063"/>
        <p:guide orient="horz" pos="4103"/>
        <p:guide pos="3151"/>
        <p:guide pos="431"/>
        <p:guide pos="5335"/>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Objects="1">
      <p:cViewPr varScale="1">
        <p:scale>
          <a:sx n="47" d="100"/>
          <a:sy n="47" d="100"/>
        </p:scale>
        <p:origin x="-1733" y="-106"/>
      </p:cViewPr>
      <p:guideLst>
        <p:guide orient="horz" pos="2928"/>
        <p:guide pos="2161"/>
      </p:guideLst>
    </p:cSldViewPr>
  </p:notes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gs" Target="tags/tag1.xml"/><Relationship Id="rId48" Type="http://schemas.openxmlformats.org/officeDocument/2006/relationships/customXml" Target="../customXml/item4.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A8C26-B829-4785-B88E-1221FDBCA451}" type="doc">
      <dgm:prSet loTypeId="urn:microsoft.com/office/officeart/2005/8/layout/radial1" loCatId="relationship" qsTypeId="urn:microsoft.com/office/officeart/2005/8/quickstyle/simple1#1" qsCatId="simple" csTypeId="urn:microsoft.com/office/officeart/2005/8/colors/accent1_2#1" csCatId="accent1" phldr="1"/>
      <dgm:spPr/>
      <dgm:t>
        <a:bodyPr/>
        <a:lstStyle/>
        <a:p>
          <a:endParaRPr lang="en-US"/>
        </a:p>
      </dgm:t>
    </dgm:pt>
    <dgm:pt modelId="{F86C7E30-A359-4F50-A5CA-1070ADB670B7}">
      <dgm:prSet phldrT="[Text]" custT="1"/>
      <dgm:spPr>
        <a:solidFill>
          <a:srgbClr val="7DBA00"/>
        </a:solidFill>
      </dgm:spPr>
      <dgm:t>
        <a:bodyPr/>
        <a:lstStyle/>
        <a:p>
          <a:r>
            <a:rPr lang="en-US" sz="1600" b="1" dirty="0" smtClean="0"/>
            <a:t>1.EXPLAIN</a:t>
          </a:r>
        </a:p>
        <a:p>
          <a:r>
            <a:rPr lang="en-US" sz="1600" b="1" dirty="0" smtClean="0"/>
            <a:t>the purpose &amp; scope</a:t>
          </a:r>
          <a:endParaRPr lang="en-US" sz="1600" b="1" dirty="0"/>
        </a:p>
      </dgm:t>
    </dgm:pt>
    <dgm:pt modelId="{C52F3893-CBD6-4761-BB1A-A79E8F141C16}" type="parTrans" cxnId="{E1F329DA-5C92-46F3-A7BF-2F56D5C805A3}">
      <dgm:prSet/>
      <dgm:spPr/>
      <dgm:t>
        <a:bodyPr/>
        <a:lstStyle/>
        <a:p>
          <a:endParaRPr lang="en-US" dirty="0"/>
        </a:p>
      </dgm:t>
    </dgm:pt>
    <dgm:pt modelId="{B39381E8-EF79-4A40-A397-CE9CF8DCEC8C}" type="sibTrans" cxnId="{E1F329DA-5C92-46F3-A7BF-2F56D5C805A3}">
      <dgm:prSet/>
      <dgm:spPr/>
      <dgm:t>
        <a:bodyPr/>
        <a:lstStyle/>
        <a:p>
          <a:endParaRPr lang="en-US"/>
        </a:p>
      </dgm:t>
    </dgm:pt>
    <dgm:pt modelId="{B6F82B66-69AB-495A-A03F-F9F0A09CF27A}">
      <dgm:prSet phldrT="[Text]" custT="1"/>
      <dgm:spPr>
        <a:solidFill>
          <a:srgbClr val="F56600"/>
        </a:solidFill>
      </dgm:spPr>
      <dgm:t>
        <a:bodyPr/>
        <a:lstStyle/>
        <a:p>
          <a:r>
            <a:rPr lang="en-US" sz="1600" b="1" dirty="0" smtClean="0"/>
            <a:t>2. LIST specific  details</a:t>
          </a:r>
          <a:endParaRPr lang="en-US" sz="1600" b="1" dirty="0"/>
        </a:p>
      </dgm:t>
    </dgm:pt>
    <dgm:pt modelId="{C9D8156D-AA60-44D3-BB39-8F157613BCA2}" type="parTrans" cxnId="{F8DB283B-4C63-4B31-AF0F-C5609C8DF18E}">
      <dgm:prSet/>
      <dgm:spPr/>
      <dgm:t>
        <a:bodyPr/>
        <a:lstStyle/>
        <a:p>
          <a:endParaRPr lang="en-US" dirty="0"/>
        </a:p>
      </dgm:t>
    </dgm:pt>
    <dgm:pt modelId="{CC00E007-F3E3-4596-846B-D91B9E68A5A7}" type="sibTrans" cxnId="{F8DB283B-4C63-4B31-AF0F-C5609C8DF18E}">
      <dgm:prSet/>
      <dgm:spPr/>
      <dgm:t>
        <a:bodyPr/>
        <a:lstStyle/>
        <a:p>
          <a:endParaRPr lang="en-US"/>
        </a:p>
      </dgm:t>
    </dgm:pt>
    <dgm:pt modelId="{2BA9C5A3-026F-4F70-A0F8-3CF6C83EEAB0}">
      <dgm:prSet phldrT="[Text]" custT="1"/>
      <dgm:spPr>
        <a:solidFill>
          <a:srgbClr val="796D6B"/>
        </a:solidFill>
      </dgm:spPr>
      <dgm:t>
        <a:bodyPr/>
        <a:lstStyle/>
        <a:p>
          <a:r>
            <a:rPr lang="en-US" sz="1600" b="1" dirty="0" smtClean="0"/>
            <a:t>3. REVIEW </a:t>
          </a:r>
        </a:p>
        <a:p>
          <a:r>
            <a:rPr lang="en-US" sz="1600" b="1" dirty="0" smtClean="0"/>
            <a:t>the benefits</a:t>
          </a:r>
          <a:endParaRPr lang="en-US" sz="1600" b="1" dirty="0"/>
        </a:p>
      </dgm:t>
    </dgm:pt>
    <dgm:pt modelId="{3E7E700C-E80E-45DC-9401-70DCEB5F8D34}" type="parTrans" cxnId="{1697FC4C-2F2E-4E0A-BD84-3A4208E8F1DE}">
      <dgm:prSet/>
      <dgm:spPr/>
      <dgm:t>
        <a:bodyPr/>
        <a:lstStyle/>
        <a:p>
          <a:endParaRPr lang="en-US" dirty="0"/>
        </a:p>
      </dgm:t>
    </dgm:pt>
    <dgm:pt modelId="{A98D2929-13F1-4F28-B3D3-DB0929F9175D}" type="sibTrans" cxnId="{1697FC4C-2F2E-4E0A-BD84-3A4208E8F1DE}">
      <dgm:prSet/>
      <dgm:spPr/>
      <dgm:t>
        <a:bodyPr/>
        <a:lstStyle/>
        <a:p>
          <a:endParaRPr lang="en-US"/>
        </a:p>
      </dgm:t>
    </dgm:pt>
    <dgm:pt modelId="{DB994131-7508-4C63-A8CD-1090D8055F6F}">
      <dgm:prSet phldrT="[Text]" custT="1"/>
      <dgm:spPr>
        <a:solidFill>
          <a:srgbClr val="7DBA00"/>
        </a:solidFill>
      </dgm:spPr>
      <dgm:t>
        <a:bodyPr/>
        <a:lstStyle/>
        <a:p>
          <a:r>
            <a:rPr lang="en-US" sz="1600" b="1" dirty="0" smtClean="0"/>
            <a:t>4. FIND</a:t>
          </a:r>
        </a:p>
        <a:p>
          <a:r>
            <a:rPr lang="en-US" sz="1600" b="1" dirty="0" smtClean="0"/>
            <a:t>on the website</a:t>
          </a:r>
          <a:endParaRPr lang="en-US" sz="1600" b="1" dirty="0"/>
        </a:p>
      </dgm:t>
    </dgm:pt>
    <dgm:pt modelId="{9DBBFE32-ABCC-4165-9E16-CD41E1D83314}" type="parTrans" cxnId="{8714B96D-8453-4479-8CAF-79D1B42692FF}">
      <dgm:prSet/>
      <dgm:spPr/>
      <dgm:t>
        <a:bodyPr/>
        <a:lstStyle/>
        <a:p>
          <a:endParaRPr lang="en-US" dirty="0"/>
        </a:p>
      </dgm:t>
    </dgm:pt>
    <dgm:pt modelId="{F3BCA5AA-2370-4DB0-8310-2D37DE68114A}" type="sibTrans" cxnId="{8714B96D-8453-4479-8CAF-79D1B42692FF}">
      <dgm:prSet/>
      <dgm:spPr/>
      <dgm:t>
        <a:bodyPr/>
        <a:lstStyle/>
        <a:p>
          <a:endParaRPr lang="en-US"/>
        </a:p>
      </dgm:t>
    </dgm:pt>
    <dgm:pt modelId="{1EBCF0F0-C7E1-424E-B79B-105B03966CA4}">
      <dgm:prSet phldrT="[Text]" custT="1"/>
      <dgm:spPr>
        <a:solidFill>
          <a:srgbClr val="F56600"/>
        </a:solidFill>
      </dgm:spPr>
      <dgm:t>
        <a:bodyPr/>
        <a:lstStyle/>
        <a:p>
          <a:r>
            <a:rPr lang="en-US" sz="1400" b="1" dirty="0" smtClean="0"/>
            <a:t>5. REVIEW </a:t>
          </a:r>
        </a:p>
        <a:p>
          <a:r>
            <a:rPr lang="en-US" sz="1400" b="1" dirty="0" smtClean="0"/>
            <a:t>How to use this contract/ ordering instructions </a:t>
          </a:r>
          <a:endParaRPr lang="en-US" sz="1400" b="1" dirty="0"/>
        </a:p>
      </dgm:t>
    </dgm:pt>
    <dgm:pt modelId="{05CB3203-769C-4727-A717-5B1A7124F55B}" type="parTrans" cxnId="{C470FA24-2279-4EBE-B49C-2E45EC976F30}">
      <dgm:prSet/>
      <dgm:spPr/>
      <dgm:t>
        <a:bodyPr/>
        <a:lstStyle/>
        <a:p>
          <a:endParaRPr lang="en-US" dirty="0"/>
        </a:p>
      </dgm:t>
    </dgm:pt>
    <dgm:pt modelId="{1E61EFFB-1C0B-4F2E-BA40-FF3C62305B84}" type="sibTrans" cxnId="{C470FA24-2279-4EBE-B49C-2E45EC976F30}">
      <dgm:prSet/>
      <dgm:spPr/>
      <dgm:t>
        <a:bodyPr/>
        <a:lstStyle/>
        <a:p>
          <a:endParaRPr lang="en-US"/>
        </a:p>
      </dgm:t>
    </dgm:pt>
    <dgm:pt modelId="{6E8A3EEC-4817-401B-AB6F-E8240D63201B}">
      <dgm:prSet phldrT="[Text]" custT="1"/>
      <dgm:spPr>
        <a:solidFill>
          <a:srgbClr val="796D6B"/>
        </a:solidFill>
      </dgm:spPr>
      <dgm:t>
        <a:bodyPr/>
        <a:lstStyle/>
        <a:p>
          <a:r>
            <a:rPr lang="en-US" sz="1600" b="1" dirty="0" smtClean="0"/>
            <a:t>6. REVIEW</a:t>
          </a:r>
        </a:p>
        <a:p>
          <a:r>
            <a:rPr lang="en-US" sz="1600" b="1" dirty="0" smtClean="0"/>
            <a:t>FAQs</a:t>
          </a:r>
          <a:endParaRPr lang="en-US" sz="1600" b="1" dirty="0"/>
        </a:p>
      </dgm:t>
    </dgm:pt>
    <dgm:pt modelId="{EEFF19F9-3E1F-4F19-801A-AC109C9E36A6}" type="parTrans" cxnId="{861AEFCA-990B-4967-B93F-60DB1AF8C667}">
      <dgm:prSet/>
      <dgm:spPr/>
      <dgm:t>
        <a:bodyPr/>
        <a:lstStyle/>
        <a:p>
          <a:endParaRPr lang="en-US" dirty="0"/>
        </a:p>
      </dgm:t>
    </dgm:pt>
    <dgm:pt modelId="{98EBFCE6-BC3A-4638-ACD1-D83A8C119C33}" type="sibTrans" cxnId="{861AEFCA-990B-4967-B93F-60DB1AF8C667}">
      <dgm:prSet/>
      <dgm:spPr/>
      <dgm:t>
        <a:bodyPr/>
        <a:lstStyle/>
        <a:p>
          <a:endParaRPr lang="en-US"/>
        </a:p>
      </dgm:t>
    </dgm:pt>
    <dgm:pt modelId="{14D060A9-FEDD-4A15-925A-935886B2CF0E}">
      <dgm:prSet phldrT="[Text]" custT="1"/>
      <dgm:spPr>
        <a:solidFill>
          <a:srgbClr val="CF035C"/>
        </a:solidFill>
      </dgm:spPr>
      <dgm:t>
        <a:bodyPr/>
        <a:lstStyle/>
        <a:p>
          <a:r>
            <a:rPr lang="en-US" sz="1600" b="1" dirty="0" smtClean="0"/>
            <a:t>7.LIST</a:t>
          </a:r>
        </a:p>
        <a:p>
          <a:r>
            <a:rPr lang="en-US" sz="1600" b="1" dirty="0" smtClean="0"/>
            <a:t>points of contact</a:t>
          </a:r>
          <a:endParaRPr lang="en-US" sz="1600" b="1" dirty="0"/>
        </a:p>
      </dgm:t>
    </dgm:pt>
    <dgm:pt modelId="{08C6B1AF-6DCC-40B3-B4E7-E9165B92421B}" type="parTrans" cxnId="{46A60E96-B77F-41B7-8797-F452D1D35F84}">
      <dgm:prSet/>
      <dgm:spPr/>
      <dgm:t>
        <a:bodyPr/>
        <a:lstStyle/>
        <a:p>
          <a:endParaRPr lang="en-US" dirty="0"/>
        </a:p>
      </dgm:t>
    </dgm:pt>
    <dgm:pt modelId="{6DB51A0B-C182-4765-A185-DA8BEDCED367}" type="sibTrans" cxnId="{46A60E96-B77F-41B7-8797-F452D1D35F84}">
      <dgm:prSet/>
      <dgm:spPr/>
      <dgm:t>
        <a:bodyPr/>
        <a:lstStyle/>
        <a:p>
          <a:endParaRPr lang="en-US"/>
        </a:p>
      </dgm:t>
    </dgm:pt>
    <dgm:pt modelId="{C75A9BB0-152C-4043-AC29-B50C7E6F0802}">
      <dgm:prSet phldrT="[Text]" phldr="1"/>
      <dgm:spPr/>
      <dgm:t>
        <a:bodyPr/>
        <a:lstStyle/>
        <a:p>
          <a:endParaRPr lang="en-US" dirty="0"/>
        </a:p>
      </dgm:t>
    </dgm:pt>
    <dgm:pt modelId="{9E33DFB9-807A-401C-80F0-EC1698F9AB73}" type="sibTrans" cxnId="{746BAE76-7BDC-49CD-B868-E94555317FD2}">
      <dgm:prSet/>
      <dgm:spPr/>
      <dgm:t>
        <a:bodyPr/>
        <a:lstStyle/>
        <a:p>
          <a:endParaRPr lang="en-US"/>
        </a:p>
      </dgm:t>
    </dgm:pt>
    <dgm:pt modelId="{8D638331-FC3F-413E-87CF-F74E291B8526}" type="parTrans" cxnId="{746BAE76-7BDC-49CD-B868-E94555317FD2}">
      <dgm:prSet/>
      <dgm:spPr/>
      <dgm:t>
        <a:bodyPr/>
        <a:lstStyle/>
        <a:p>
          <a:endParaRPr lang="en-US"/>
        </a:p>
      </dgm:t>
    </dgm:pt>
    <dgm:pt modelId="{7C12429F-18DB-4C8A-9AF3-7AA58447C7B3}" type="pres">
      <dgm:prSet presAssocID="{CFBA8C26-B829-4785-B88E-1221FDBCA451}" presName="cycle" presStyleCnt="0">
        <dgm:presLayoutVars>
          <dgm:chMax val="1"/>
          <dgm:dir/>
          <dgm:animLvl val="ctr"/>
          <dgm:resizeHandles val="exact"/>
        </dgm:presLayoutVars>
      </dgm:prSet>
      <dgm:spPr/>
      <dgm:t>
        <a:bodyPr/>
        <a:lstStyle/>
        <a:p>
          <a:endParaRPr lang="en-US"/>
        </a:p>
      </dgm:t>
    </dgm:pt>
    <dgm:pt modelId="{F2C9F4FA-6430-4BBC-A9DF-A9ED8FF7F901}" type="pres">
      <dgm:prSet presAssocID="{C75A9BB0-152C-4043-AC29-B50C7E6F0802}" presName="centerShape" presStyleLbl="node0" presStyleIdx="0" presStyleCnt="1"/>
      <dgm:spPr/>
      <dgm:t>
        <a:bodyPr/>
        <a:lstStyle/>
        <a:p>
          <a:endParaRPr lang="en-US"/>
        </a:p>
      </dgm:t>
    </dgm:pt>
    <dgm:pt modelId="{52448664-C657-4919-B587-9B2CC5076460}" type="pres">
      <dgm:prSet presAssocID="{C52F3893-CBD6-4761-BB1A-A79E8F141C16}" presName="Name9" presStyleLbl="parChTrans1D2" presStyleIdx="0" presStyleCnt="7"/>
      <dgm:spPr/>
      <dgm:t>
        <a:bodyPr/>
        <a:lstStyle/>
        <a:p>
          <a:endParaRPr lang="en-US"/>
        </a:p>
      </dgm:t>
    </dgm:pt>
    <dgm:pt modelId="{FABAE745-F83C-4235-9C79-94D83239454E}" type="pres">
      <dgm:prSet presAssocID="{C52F3893-CBD6-4761-BB1A-A79E8F141C16}" presName="connTx" presStyleLbl="parChTrans1D2" presStyleIdx="0" presStyleCnt="7"/>
      <dgm:spPr/>
      <dgm:t>
        <a:bodyPr/>
        <a:lstStyle/>
        <a:p>
          <a:endParaRPr lang="en-US"/>
        </a:p>
      </dgm:t>
    </dgm:pt>
    <dgm:pt modelId="{7F70A782-D64A-4188-8CE1-9651CC67032A}" type="pres">
      <dgm:prSet presAssocID="{F86C7E30-A359-4F50-A5CA-1070ADB670B7}" presName="node" presStyleLbl="node1" presStyleIdx="0" presStyleCnt="7" custScaleX="162144">
        <dgm:presLayoutVars>
          <dgm:bulletEnabled val="1"/>
        </dgm:presLayoutVars>
      </dgm:prSet>
      <dgm:spPr/>
      <dgm:t>
        <a:bodyPr/>
        <a:lstStyle/>
        <a:p>
          <a:endParaRPr lang="en-US"/>
        </a:p>
      </dgm:t>
    </dgm:pt>
    <dgm:pt modelId="{9279CCED-9B34-4AD0-A889-3DD5276AD60D}" type="pres">
      <dgm:prSet presAssocID="{C9D8156D-AA60-44D3-BB39-8F157613BCA2}" presName="Name9" presStyleLbl="parChTrans1D2" presStyleIdx="1" presStyleCnt="7"/>
      <dgm:spPr/>
      <dgm:t>
        <a:bodyPr/>
        <a:lstStyle/>
        <a:p>
          <a:endParaRPr lang="en-US"/>
        </a:p>
      </dgm:t>
    </dgm:pt>
    <dgm:pt modelId="{BEA83FE3-8305-42EF-BA5B-6316B3BB7FE6}" type="pres">
      <dgm:prSet presAssocID="{C9D8156D-AA60-44D3-BB39-8F157613BCA2}" presName="connTx" presStyleLbl="parChTrans1D2" presStyleIdx="1" presStyleCnt="7"/>
      <dgm:spPr/>
      <dgm:t>
        <a:bodyPr/>
        <a:lstStyle/>
        <a:p>
          <a:endParaRPr lang="en-US"/>
        </a:p>
      </dgm:t>
    </dgm:pt>
    <dgm:pt modelId="{0B828F99-6CC7-4026-90C3-A0A618DBBC73}" type="pres">
      <dgm:prSet presAssocID="{B6F82B66-69AB-495A-A03F-F9F0A09CF27A}" presName="node" presStyleLbl="node1" presStyleIdx="1" presStyleCnt="7" custScaleX="162144" custRadScaleRad="129418" custRadScaleInc="18635">
        <dgm:presLayoutVars>
          <dgm:bulletEnabled val="1"/>
        </dgm:presLayoutVars>
      </dgm:prSet>
      <dgm:spPr/>
      <dgm:t>
        <a:bodyPr/>
        <a:lstStyle/>
        <a:p>
          <a:endParaRPr lang="en-US"/>
        </a:p>
      </dgm:t>
    </dgm:pt>
    <dgm:pt modelId="{6DB13FE9-2F0B-46E8-A777-DC16050ADDCB}" type="pres">
      <dgm:prSet presAssocID="{3E7E700C-E80E-45DC-9401-70DCEB5F8D34}" presName="Name9" presStyleLbl="parChTrans1D2" presStyleIdx="2" presStyleCnt="7"/>
      <dgm:spPr/>
      <dgm:t>
        <a:bodyPr/>
        <a:lstStyle/>
        <a:p>
          <a:endParaRPr lang="en-US"/>
        </a:p>
      </dgm:t>
    </dgm:pt>
    <dgm:pt modelId="{564DDA8B-D879-4BAF-86A7-B946E42A1798}" type="pres">
      <dgm:prSet presAssocID="{3E7E700C-E80E-45DC-9401-70DCEB5F8D34}" presName="connTx" presStyleLbl="parChTrans1D2" presStyleIdx="2" presStyleCnt="7"/>
      <dgm:spPr/>
      <dgm:t>
        <a:bodyPr/>
        <a:lstStyle/>
        <a:p>
          <a:endParaRPr lang="en-US"/>
        </a:p>
      </dgm:t>
    </dgm:pt>
    <dgm:pt modelId="{BB2B9456-0826-4C18-A8CA-B2BF01FF5A83}" type="pres">
      <dgm:prSet presAssocID="{2BA9C5A3-026F-4F70-A0F8-3CF6C83EEAB0}" presName="node" presStyleLbl="node1" presStyleIdx="2" presStyleCnt="7" custScaleX="162144" custScaleY="100307" custRadScaleRad="113885" custRadScaleInc="-18522">
        <dgm:presLayoutVars>
          <dgm:bulletEnabled val="1"/>
        </dgm:presLayoutVars>
      </dgm:prSet>
      <dgm:spPr/>
      <dgm:t>
        <a:bodyPr/>
        <a:lstStyle/>
        <a:p>
          <a:endParaRPr lang="en-US"/>
        </a:p>
      </dgm:t>
    </dgm:pt>
    <dgm:pt modelId="{BCBA722B-1B2F-4044-8F7D-37664757DA0A}" type="pres">
      <dgm:prSet presAssocID="{9DBBFE32-ABCC-4165-9E16-CD41E1D83314}" presName="Name9" presStyleLbl="parChTrans1D2" presStyleIdx="3" presStyleCnt="7"/>
      <dgm:spPr/>
      <dgm:t>
        <a:bodyPr/>
        <a:lstStyle/>
        <a:p>
          <a:endParaRPr lang="en-US"/>
        </a:p>
      </dgm:t>
    </dgm:pt>
    <dgm:pt modelId="{F2C92DA2-CE4C-4FA7-9D8A-BC329EF0D123}" type="pres">
      <dgm:prSet presAssocID="{9DBBFE32-ABCC-4165-9E16-CD41E1D83314}" presName="connTx" presStyleLbl="parChTrans1D2" presStyleIdx="3" presStyleCnt="7"/>
      <dgm:spPr/>
      <dgm:t>
        <a:bodyPr/>
        <a:lstStyle/>
        <a:p>
          <a:endParaRPr lang="en-US"/>
        </a:p>
      </dgm:t>
    </dgm:pt>
    <dgm:pt modelId="{0FE3DE82-2EDE-407D-B1BE-2C814B45B905}" type="pres">
      <dgm:prSet presAssocID="{DB994131-7508-4C63-A8CD-1090D8055F6F}" presName="node" presStyleLbl="node1" presStyleIdx="3" presStyleCnt="7" custScaleX="162144" custRadScaleRad="108124" custRadScaleInc="-30524">
        <dgm:presLayoutVars>
          <dgm:bulletEnabled val="1"/>
        </dgm:presLayoutVars>
      </dgm:prSet>
      <dgm:spPr/>
      <dgm:t>
        <a:bodyPr/>
        <a:lstStyle/>
        <a:p>
          <a:endParaRPr lang="en-US"/>
        </a:p>
      </dgm:t>
    </dgm:pt>
    <dgm:pt modelId="{6AB5AA8A-2541-434A-BBA7-B03E16E006B3}" type="pres">
      <dgm:prSet presAssocID="{05CB3203-769C-4727-A717-5B1A7124F55B}" presName="Name9" presStyleLbl="parChTrans1D2" presStyleIdx="4" presStyleCnt="7"/>
      <dgm:spPr/>
      <dgm:t>
        <a:bodyPr/>
        <a:lstStyle/>
        <a:p>
          <a:endParaRPr lang="en-US"/>
        </a:p>
      </dgm:t>
    </dgm:pt>
    <dgm:pt modelId="{C457B879-A528-4085-BF8B-BD10BF8C2F67}" type="pres">
      <dgm:prSet presAssocID="{05CB3203-769C-4727-A717-5B1A7124F55B}" presName="connTx" presStyleLbl="parChTrans1D2" presStyleIdx="4" presStyleCnt="7"/>
      <dgm:spPr/>
      <dgm:t>
        <a:bodyPr/>
        <a:lstStyle/>
        <a:p>
          <a:endParaRPr lang="en-US"/>
        </a:p>
      </dgm:t>
    </dgm:pt>
    <dgm:pt modelId="{61C290F3-19B2-4F28-8E69-70EA3ABE6EC8}" type="pres">
      <dgm:prSet presAssocID="{1EBCF0F0-C7E1-424E-B79B-105B03966CA4}" presName="node" presStyleLbl="node1" presStyleIdx="4" presStyleCnt="7" custScaleX="162144" custScaleY="100792" custRadScaleRad="107341" custRadScaleInc="30195">
        <dgm:presLayoutVars>
          <dgm:bulletEnabled val="1"/>
        </dgm:presLayoutVars>
      </dgm:prSet>
      <dgm:spPr/>
      <dgm:t>
        <a:bodyPr/>
        <a:lstStyle/>
        <a:p>
          <a:endParaRPr lang="en-US"/>
        </a:p>
      </dgm:t>
    </dgm:pt>
    <dgm:pt modelId="{408F173D-1ABE-4AEF-ADD5-3A4762672779}" type="pres">
      <dgm:prSet presAssocID="{EEFF19F9-3E1F-4F19-801A-AC109C9E36A6}" presName="Name9" presStyleLbl="parChTrans1D2" presStyleIdx="5" presStyleCnt="7"/>
      <dgm:spPr/>
      <dgm:t>
        <a:bodyPr/>
        <a:lstStyle/>
        <a:p>
          <a:endParaRPr lang="en-US"/>
        </a:p>
      </dgm:t>
    </dgm:pt>
    <dgm:pt modelId="{E684B9FD-F6EF-4614-8F99-95B88D6FDFE1}" type="pres">
      <dgm:prSet presAssocID="{EEFF19F9-3E1F-4F19-801A-AC109C9E36A6}" presName="connTx" presStyleLbl="parChTrans1D2" presStyleIdx="5" presStyleCnt="7"/>
      <dgm:spPr/>
      <dgm:t>
        <a:bodyPr/>
        <a:lstStyle/>
        <a:p>
          <a:endParaRPr lang="en-US"/>
        </a:p>
      </dgm:t>
    </dgm:pt>
    <dgm:pt modelId="{896387E6-5A2B-47A5-B70A-8A4ADA7C64EF}" type="pres">
      <dgm:prSet presAssocID="{6E8A3EEC-4817-401B-AB6F-E8240D63201B}" presName="node" presStyleLbl="node1" presStyleIdx="5" presStyleCnt="7" custScaleX="162144" custRadScaleRad="120596" custRadScaleInc="29741">
        <dgm:presLayoutVars>
          <dgm:bulletEnabled val="1"/>
        </dgm:presLayoutVars>
      </dgm:prSet>
      <dgm:spPr/>
      <dgm:t>
        <a:bodyPr/>
        <a:lstStyle/>
        <a:p>
          <a:endParaRPr lang="en-US"/>
        </a:p>
      </dgm:t>
    </dgm:pt>
    <dgm:pt modelId="{5010E0DD-7A86-4630-A9BF-9894A64B6A8B}" type="pres">
      <dgm:prSet presAssocID="{08C6B1AF-6DCC-40B3-B4E7-E9165B92421B}" presName="Name9" presStyleLbl="parChTrans1D2" presStyleIdx="6" presStyleCnt="7"/>
      <dgm:spPr/>
      <dgm:t>
        <a:bodyPr/>
        <a:lstStyle/>
        <a:p>
          <a:endParaRPr lang="en-US"/>
        </a:p>
      </dgm:t>
    </dgm:pt>
    <dgm:pt modelId="{830EE453-691A-45A2-8032-A479BBDE3043}" type="pres">
      <dgm:prSet presAssocID="{08C6B1AF-6DCC-40B3-B4E7-E9165B92421B}" presName="connTx" presStyleLbl="parChTrans1D2" presStyleIdx="6" presStyleCnt="7"/>
      <dgm:spPr/>
      <dgm:t>
        <a:bodyPr/>
        <a:lstStyle/>
        <a:p>
          <a:endParaRPr lang="en-US"/>
        </a:p>
      </dgm:t>
    </dgm:pt>
    <dgm:pt modelId="{39249F55-B0B2-4927-B632-0D56830ED3F1}" type="pres">
      <dgm:prSet presAssocID="{14D060A9-FEDD-4A15-925A-935886B2CF0E}" presName="node" presStyleLbl="node1" presStyleIdx="6" presStyleCnt="7" custScaleX="162144" custRadScaleRad="134945" custRadScaleInc="-13473">
        <dgm:presLayoutVars>
          <dgm:bulletEnabled val="1"/>
        </dgm:presLayoutVars>
      </dgm:prSet>
      <dgm:spPr/>
      <dgm:t>
        <a:bodyPr/>
        <a:lstStyle/>
        <a:p>
          <a:endParaRPr lang="en-US"/>
        </a:p>
      </dgm:t>
    </dgm:pt>
  </dgm:ptLst>
  <dgm:cxnLst>
    <dgm:cxn modelId="{975F337D-1DB9-4370-9ACD-09EB0998EC85}" type="presOf" srcId="{EEFF19F9-3E1F-4F19-801A-AC109C9E36A6}" destId="{408F173D-1ABE-4AEF-ADD5-3A4762672779}" srcOrd="0" destOrd="0" presId="urn:microsoft.com/office/officeart/2005/8/layout/radial1"/>
    <dgm:cxn modelId="{AAD9A8E6-1068-44ED-BBD1-D58CE50D47BF}" type="presOf" srcId="{08C6B1AF-6DCC-40B3-B4E7-E9165B92421B}" destId="{5010E0DD-7A86-4630-A9BF-9894A64B6A8B}" srcOrd="0" destOrd="0" presId="urn:microsoft.com/office/officeart/2005/8/layout/radial1"/>
    <dgm:cxn modelId="{F0ED7A93-ADEA-400C-9A2B-8B8A2F54A746}" type="presOf" srcId="{05CB3203-769C-4727-A717-5B1A7124F55B}" destId="{C457B879-A528-4085-BF8B-BD10BF8C2F67}" srcOrd="1" destOrd="0" presId="urn:microsoft.com/office/officeart/2005/8/layout/radial1"/>
    <dgm:cxn modelId="{1697FC4C-2F2E-4E0A-BD84-3A4208E8F1DE}" srcId="{C75A9BB0-152C-4043-AC29-B50C7E6F0802}" destId="{2BA9C5A3-026F-4F70-A0F8-3CF6C83EEAB0}" srcOrd="2" destOrd="0" parTransId="{3E7E700C-E80E-45DC-9401-70DCEB5F8D34}" sibTransId="{A98D2929-13F1-4F28-B3D3-DB0929F9175D}"/>
    <dgm:cxn modelId="{6C03FA17-C5FE-43EB-8592-E0AD95604417}" type="presOf" srcId="{08C6B1AF-6DCC-40B3-B4E7-E9165B92421B}" destId="{830EE453-691A-45A2-8032-A479BBDE3043}" srcOrd="1" destOrd="0" presId="urn:microsoft.com/office/officeart/2005/8/layout/radial1"/>
    <dgm:cxn modelId="{861AEFCA-990B-4967-B93F-60DB1AF8C667}" srcId="{C75A9BB0-152C-4043-AC29-B50C7E6F0802}" destId="{6E8A3EEC-4817-401B-AB6F-E8240D63201B}" srcOrd="5" destOrd="0" parTransId="{EEFF19F9-3E1F-4F19-801A-AC109C9E36A6}" sibTransId="{98EBFCE6-BC3A-4638-ACD1-D83A8C119C33}"/>
    <dgm:cxn modelId="{9B80448A-0BF7-48D2-8E47-9E5D8EB434DC}" type="presOf" srcId="{DB994131-7508-4C63-A8CD-1090D8055F6F}" destId="{0FE3DE82-2EDE-407D-B1BE-2C814B45B905}" srcOrd="0" destOrd="0" presId="urn:microsoft.com/office/officeart/2005/8/layout/radial1"/>
    <dgm:cxn modelId="{C2D48745-13B6-4206-A98E-5EFB4775282A}" type="presOf" srcId="{05CB3203-769C-4727-A717-5B1A7124F55B}" destId="{6AB5AA8A-2541-434A-BBA7-B03E16E006B3}" srcOrd="0" destOrd="0" presId="urn:microsoft.com/office/officeart/2005/8/layout/radial1"/>
    <dgm:cxn modelId="{4E4B25CD-5D40-4FA1-AED8-75D313B87CB4}" type="presOf" srcId="{CFBA8C26-B829-4785-B88E-1221FDBCA451}" destId="{7C12429F-18DB-4C8A-9AF3-7AA58447C7B3}" srcOrd="0" destOrd="0" presId="urn:microsoft.com/office/officeart/2005/8/layout/radial1"/>
    <dgm:cxn modelId="{93BB1494-9EAD-4297-93E1-C6F9376028C0}" type="presOf" srcId="{6E8A3EEC-4817-401B-AB6F-E8240D63201B}" destId="{896387E6-5A2B-47A5-B70A-8A4ADA7C64EF}" srcOrd="0" destOrd="0" presId="urn:microsoft.com/office/officeart/2005/8/layout/radial1"/>
    <dgm:cxn modelId="{25B820CB-9346-4C73-AD18-BDD3BDC16ECE}" type="presOf" srcId="{2BA9C5A3-026F-4F70-A0F8-3CF6C83EEAB0}" destId="{BB2B9456-0826-4C18-A8CA-B2BF01FF5A83}" srcOrd="0" destOrd="0" presId="urn:microsoft.com/office/officeart/2005/8/layout/radial1"/>
    <dgm:cxn modelId="{38A5BACE-CF47-44BB-8E44-F5F43BBA2F9F}" type="presOf" srcId="{F86C7E30-A359-4F50-A5CA-1070ADB670B7}" destId="{7F70A782-D64A-4188-8CE1-9651CC67032A}" srcOrd="0" destOrd="0" presId="urn:microsoft.com/office/officeart/2005/8/layout/radial1"/>
    <dgm:cxn modelId="{48F3D939-D65B-4A05-9D74-8D97240CBA38}" type="presOf" srcId="{EEFF19F9-3E1F-4F19-801A-AC109C9E36A6}" destId="{E684B9FD-F6EF-4614-8F99-95B88D6FDFE1}" srcOrd="1" destOrd="0" presId="urn:microsoft.com/office/officeart/2005/8/layout/radial1"/>
    <dgm:cxn modelId="{746BAE76-7BDC-49CD-B868-E94555317FD2}" srcId="{CFBA8C26-B829-4785-B88E-1221FDBCA451}" destId="{C75A9BB0-152C-4043-AC29-B50C7E6F0802}" srcOrd="0" destOrd="0" parTransId="{8D638331-FC3F-413E-87CF-F74E291B8526}" sibTransId="{9E33DFB9-807A-401C-80F0-EC1698F9AB73}"/>
    <dgm:cxn modelId="{02805BE2-1E31-48BC-AAA1-299DDD0B146F}" type="presOf" srcId="{9DBBFE32-ABCC-4165-9E16-CD41E1D83314}" destId="{BCBA722B-1B2F-4044-8F7D-37664757DA0A}" srcOrd="0" destOrd="0" presId="urn:microsoft.com/office/officeart/2005/8/layout/radial1"/>
    <dgm:cxn modelId="{B6C2E303-5D87-451C-833A-F3B0878BA05C}" type="presOf" srcId="{C9D8156D-AA60-44D3-BB39-8F157613BCA2}" destId="{9279CCED-9B34-4AD0-A889-3DD5276AD60D}" srcOrd="0" destOrd="0" presId="urn:microsoft.com/office/officeart/2005/8/layout/radial1"/>
    <dgm:cxn modelId="{088F695C-78D8-4BE8-B0B8-6EA922B60600}" type="presOf" srcId="{C52F3893-CBD6-4761-BB1A-A79E8F141C16}" destId="{52448664-C657-4919-B587-9B2CC5076460}" srcOrd="0" destOrd="0" presId="urn:microsoft.com/office/officeart/2005/8/layout/radial1"/>
    <dgm:cxn modelId="{EE9C242E-A614-47DF-AD45-4D626865D531}" type="presOf" srcId="{C75A9BB0-152C-4043-AC29-B50C7E6F0802}" destId="{F2C9F4FA-6430-4BBC-A9DF-A9ED8FF7F901}" srcOrd="0" destOrd="0" presId="urn:microsoft.com/office/officeart/2005/8/layout/radial1"/>
    <dgm:cxn modelId="{B56363F7-5D35-4CCD-B335-C6D13376F9EE}" type="presOf" srcId="{14D060A9-FEDD-4A15-925A-935886B2CF0E}" destId="{39249F55-B0B2-4927-B632-0D56830ED3F1}" srcOrd="0" destOrd="0" presId="urn:microsoft.com/office/officeart/2005/8/layout/radial1"/>
    <dgm:cxn modelId="{4BC7E128-36C2-4CC2-BE1D-2E7A06DA7D03}" type="presOf" srcId="{C52F3893-CBD6-4761-BB1A-A79E8F141C16}" destId="{FABAE745-F83C-4235-9C79-94D83239454E}" srcOrd="1" destOrd="0" presId="urn:microsoft.com/office/officeart/2005/8/layout/radial1"/>
    <dgm:cxn modelId="{C24ACBD3-2E08-477D-B5A5-1B7C2E21D205}" type="presOf" srcId="{3E7E700C-E80E-45DC-9401-70DCEB5F8D34}" destId="{6DB13FE9-2F0B-46E8-A777-DC16050ADDCB}" srcOrd="0" destOrd="0" presId="urn:microsoft.com/office/officeart/2005/8/layout/radial1"/>
    <dgm:cxn modelId="{AF4ECC7C-8692-4790-AA05-F21664CE346F}" type="presOf" srcId="{B6F82B66-69AB-495A-A03F-F9F0A09CF27A}" destId="{0B828F99-6CC7-4026-90C3-A0A618DBBC73}" srcOrd="0" destOrd="0" presId="urn:microsoft.com/office/officeart/2005/8/layout/radial1"/>
    <dgm:cxn modelId="{55F9531E-FA06-455F-8F21-D958E93D46C2}" type="presOf" srcId="{3E7E700C-E80E-45DC-9401-70DCEB5F8D34}" destId="{564DDA8B-D879-4BAF-86A7-B946E42A1798}" srcOrd="1" destOrd="0" presId="urn:microsoft.com/office/officeart/2005/8/layout/radial1"/>
    <dgm:cxn modelId="{8714B96D-8453-4479-8CAF-79D1B42692FF}" srcId="{C75A9BB0-152C-4043-AC29-B50C7E6F0802}" destId="{DB994131-7508-4C63-A8CD-1090D8055F6F}" srcOrd="3" destOrd="0" parTransId="{9DBBFE32-ABCC-4165-9E16-CD41E1D83314}" sibTransId="{F3BCA5AA-2370-4DB0-8310-2D37DE68114A}"/>
    <dgm:cxn modelId="{C470FA24-2279-4EBE-B49C-2E45EC976F30}" srcId="{C75A9BB0-152C-4043-AC29-B50C7E6F0802}" destId="{1EBCF0F0-C7E1-424E-B79B-105B03966CA4}" srcOrd="4" destOrd="0" parTransId="{05CB3203-769C-4727-A717-5B1A7124F55B}" sibTransId="{1E61EFFB-1C0B-4F2E-BA40-FF3C62305B84}"/>
    <dgm:cxn modelId="{46A60E96-B77F-41B7-8797-F452D1D35F84}" srcId="{C75A9BB0-152C-4043-AC29-B50C7E6F0802}" destId="{14D060A9-FEDD-4A15-925A-935886B2CF0E}" srcOrd="6" destOrd="0" parTransId="{08C6B1AF-6DCC-40B3-B4E7-E9165B92421B}" sibTransId="{6DB51A0B-C182-4765-A185-DA8BEDCED367}"/>
    <dgm:cxn modelId="{17711B40-1B5A-47AA-BF84-91306C6AF32E}" type="presOf" srcId="{1EBCF0F0-C7E1-424E-B79B-105B03966CA4}" destId="{61C290F3-19B2-4F28-8E69-70EA3ABE6EC8}" srcOrd="0" destOrd="0" presId="urn:microsoft.com/office/officeart/2005/8/layout/radial1"/>
    <dgm:cxn modelId="{D53C9B69-EF06-423D-857D-E04B67294AFF}" type="presOf" srcId="{C9D8156D-AA60-44D3-BB39-8F157613BCA2}" destId="{BEA83FE3-8305-42EF-BA5B-6316B3BB7FE6}" srcOrd="1" destOrd="0" presId="urn:microsoft.com/office/officeart/2005/8/layout/radial1"/>
    <dgm:cxn modelId="{F8DB283B-4C63-4B31-AF0F-C5609C8DF18E}" srcId="{C75A9BB0-152C-4043-AC29-B50C7E6F0802}" destId="{B6F82B66-69AB-495A-A03F-F9F0A09CF27A}" srcOrd="1" destOrd="0" parTransId="{C9D8156D-AA60-44D3-BB39-8F157613BCA2}" sibTransId="{CC00E007-F3E3-4596-846B-D91B9E68A5A7}"/>
    <dgm:cxn modelId="{3ACDD6A2-9802-48F6-B8A5-C11B5CE34FD3}" type="presOf" srcId="{9DBBFE32-ABCC-4165-9E16-CD41E1D83314}" destId="{F2C92DA2-CE4C-4FA7-9D8A-BC329EF0D123}" srcOrd="1" destOrd="0" presId="urn:microsoft.com/office/officeart/2005/8/layout/radial1"/>
    <dgm:cxn modelId="{E1F329DA-5C92-46F3-A7BF-2F56D5C805A3}" srcId="{C75A9BB0-152C-4043-AC29-B50C7E6F0802}" destId="{F86C7E30-A359-4F50-A5CA-1070ADB670B7}" srcOrd="0" destOrd="0" parTransId="{C52F3893-CBD6-4761-BB1A-A79E8F141C16}" sibTransId="{B39381E8-EF79-4A40-A397-CE9CF8DCEC8C}"/>
    <dgm:cxn modelId="{FCC75F5B-01DD-4D72-8839-674E3AE3F89A}" type="presParOf" srcId="{7C12429F-18DB-4C8A-9AF3-7AA58447C7B3}" destId="{F2C9F4FA-6430-4BBC-A9DF-A9ED8FF7F901}" srcOrd="0" destOrd="0" presId="urn:microsoft.com/office/officeart/2005/8/layout/radial1"/>
    <dgm:cxn modelId="{B11F6A15-D7D4-4340-864B-B9B2101804DB}" type="presParOf" srcId="{7C12429F-18DB-4C8A-9AF3-7AA58447C7B3}" destId="{52448664-C657-4919-B587-9B2CC5076460}" srcOrd="1" destOrd="0" presId="urn:microsoft.com/office/officeart/2005/8/layout/radial1"/>
    <dgm:cxn modelId="{0499D90E-8759-48C6-B573-324D0DD53B60}" type="presParOf" srcId="{52448664-C657-4919-B587-9B2CC5076460}" destId="{FABAE745-F83C-4235-9C79-94D83239454E}" srcOrd="0" destOrd="0" presId="urn:microsoft.com/office/officeart/2005/8/layout/radial1"/>
    <dgm:cxn modelId="{FF76C0F7-8BEE-4548-9F98-C8E8447F3DDA}" type="presParOf" srcId="{7C12429F-18DB-4C8A-9AF3-7AA58447C7B3}" destId="{7F70A782-D64A-4188-8CE1-9651CC67032A}" srcOrd="2" destOrd="0" presId="urn:microsoft.com/office/officeart/2005/8/layout/radial1"/>
    <dgm:cxn modelId="{81A3A70E-32E7-4DB6-A238-DFD52F6C50D3}" type="presParOf" srcId="{7C12429F-18DB-4C8A-9AF3-7AA58447C7B3}" destId="{9279CCED-9B34-4AD0-A889-3DD5276AD60D}" srcOrd="3" destOrd="0" presId="urn:microsoft.com/office/officeart/2005/8/layout/radial1"/>
    <dgm:cxn modelId="{745DEAAC-8E48-4E73-ACF8-9DC2CEA12782}" type="presParOf" srcId="{9279CCED-9B34-4AD0-A889-3DD5276AD60D}" destId="{BEA83FE3-8305-42EF-BA5B-6316B3BB7FE6}" srcOrd="0" destOrd="0" presId="urn:microsoft.com/office/officeart/2005/8/layout/radial1"/>
    <dgm:cxn modelId="{E4A6DA8C-591E-48E8-97D9-9C01FA56F3C2}" type="presParOf" srcId="{7C12429F-18DB-4C8A-9AF3-7AA58447C7B3}" destId="{0B828F99-6CC7-4026-90C3-A0A618DBBC73}" srcOrd="4" destOrd="0" presId="urn:microsoft.com/office/officeart/2005/8/layout/radial1"/>
    <dgm:cxn modelId="{B122C08D-965C-4EEB-B57C-516428443CF0}" type="presParOf" srcId="{7C12429F-18DB-4C8A-9AF3-7AA58447C7B3}" destId="{6DB13FE9-2F0B-46E8-A777-DC16050ADDCB}" srcOrd="5" destOrd="0" presId="urn:microsoft.com/office/officeart/2005/8/layout/radial1"/>
    <dgm:cxn modelId="{DC1F3F16-57CC-4112-A434-29A5D01CA87F}" type="presParOf" srcId="{6DB13FE9-2F0B-46E8-A777-DC16050ADDCB}" destId="{564DDA8B-D879-4BAF-86A7-B946E42A1798}" srcOrd="0" destOrd="0" presId="urn:microsoft.com/office/officeart/2005/8/layout/radial1"/>
    <dgm:cxn modelId="{198BEA4A-2E49-46AA-B1FD-372434722FAF}" type="presParOf" srcId="{7C12429F-18DB-4C8A-9AF3-7AA58447C7B3}" destId="{BB2B9456-0826-4C18-A8CA-B2BF01FF5A83}" srcOrd="6" destOrd="0" presId="urn:microsoft.com/office/officeart/2005/8/layout/radial1"/>
    <dgm:cxn modelId="{56479493-D0E0-4D2E-9C53-FF914459688E}" type="presParOf" srcId="{7C12429F-18DB-4C8A-9AF3-7AA58447C7B3}" destId="{BCBA722B-1B2F-4044-8F7D-37664757DA0A}" srcOrd="7" destOrd="0" presId="urn:microsoft.com/office/officeart/2005/8/layout/radial1"/>
    <dgm:cxn modelId="{6C243794-250A-4FFC-AA27-94304823EB90}" type="presParOf" srcId="{BCBA722B-1B2F-4044-8F7D-37664757DA0A}" destId="{F2C92DA2-CE4C-4FA7-9D8A-BC329EF0D123}" srcOrd="0" destOrd="0" presId="urn:microsoft.com/office/officeart/2005/8/layout/radial1"/>
    <dgm:cxn modelId="{88E8BDFF-E69C-4279-9B8F-1FEF2809B97E}" type="presParOf" srcId="{7C12429F-18DB-4C8A-9AF3-7AA58447C7B3}" destId="{0FE3DE82-2EDE-407D-B1BE-2C814B45B905}" srcOrd="8" destOrd="0" presId="urn:microsoft.com/office/officeart/2005/8/layout/radial1"/>
    <dgm:cxn modelId="{222FB2E9-2A6C-464D-A5FE-F51F513211FF}" type="presParOf" srcId="{7C12429F-18DB-4C8A-9AF3-7AA58447C7B3}" destId="{6AB5AA8A-2541-434A-BBA7-B03E16E006B3}" srcOrd="9" destOrd="0" presId="urn:microsoft.com/office/officeart/2005/8/layout/radial1"/>
    <dgm:cxn modelId="{9E9BF16E-F304-4133-8CF6-DA26F12D9D07}" type="presParOf" srcId="{6AB5AA8A-2541-434A-BBA7-B03E16E006B3}" destId="{C457B879-A528-4085-BF8B-BD10BF8C2F67}" srcOrd="0" destOrd="0" presId="urn:microsoft.com/office/officeart/2005/8/layout/radial1"/>
    <dgm:cxn modelId="{E79AFF31-99AB-4A23-B26C-748FF469DED7}" type="presParOf" srcId="{7C12429F-18DB-4C8A-9AF3-7AA58447C7B3}" destId="{61C290F3-19B2-4F28-8E69-70EA3ABE6EC8}" srcOrd="10" destOrd="0" presId="urn:microsoft.com/office/officeart/2005/8/layout/radial1"/>
    <dgm:cxn modelId="{430DD857-1370-4FA8-BD06-C40EA03D4B62}" type="presParOf" srcId="{7C12429F-18DB-4C8A-9AF3-7AA58447C7B3}" destId="{408F173D-1ABE-4AEF-ADD5-3A4762672779}" srcOrd="11" destOrd="0" presId="urn:microsoft.com/office/officeart/2005/8/layout/radial1"/>
    <dgm:cxn modelId="{F39FD8C5-BDBA-4C3C-BFF9-A68A45DAA878}" type="presParOf" srcId="{408F173D-1ABE-4AEF-ADD5-3A4762672779}" destId="{E684B9FD-F6EF-4614-8F99-95B88D6FDFE1}" srcOrd="0" destOrd="0" presId="urn:microsoft.com/office/officeart/2005/8/layout/radial1"/>
    <dgm:cxn modelId="{C31C996C-16DE-4633-8A6F-7CD9405313E3}" type="presParOf" srcId="{7C12429F-18DB-4C8A-9AF3-7AA58447C7B3}" destId="{896387E6-5A2B-47A5-B70A-8A4ADA7C64EF}" srcOrd="12" destOrd="0" presId="urn:microsoft.com/office/officeart/2005/8/layout/radial1"/>
    <dgm:cxn modelId="{BB2EFAEC-D353-4FFB-BDC4-8EF908C3728D}" type="presParOf" srcId="{7C12429F-18DB-4C8A-9AF3-7AA58447C7B3}" destId="{5010E0DD-7A86-4630-A9BF-9894A64B6A8B}" srcOrd="13" destOrd="0" presId="urn:microsoft.com/office/officeart/2005/8/layout/radial1"/>
    <dgm:cxn modelId="{DD267C83-AED1-49C2-80D5-7C3062018B30}" type="presParOf" srcId="{5010E0DD-7A86-4630-A9BF-9894A64B6A8B}" destId="{830EE453-691A-45A2-8032-A479BBDE3043}" srcOrd="0" destOrd="0" presId="urn:microsoft.com/office/officeart/2005/8/layout/radial1"/>
    <dgm:cxn modelId="{23EB9201-EC4C-4F7D-BA16-D22DFADFB621}" type="presParOf" srcId="{7C12429F-18DB-4C8A-9AF3-7AA58447C7B3}" destId="{39249F55-B0B2-4927-B632-0D56830ED3F1}"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l" defTabSz="931863">
              <a:defRPr sz="1200" b="0" dirty="0">
                <a:solidFill>
                  <a:schemeClr val="tx1"/>
                </a:solidFill>
                <a:latin typeface="Arial" charset="0"/>
                <a:cs typeface="+mn-cs"/>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1863">
              <a:defRPr sz="1200" b="0" dirty="0">
                <a:solidFill>
                  <a:schemeClr val="tx1"/>
                </a:solidFill>
                <a:latin typeface="Arial" charset="0"/>
                <a:cs typeface="+mn-cs"/>
              </a:defRPr>
            </a:lvl1pPr>
          </a:lstStyle>
          <a:p>
            <a:pPr>
              <a:defRPr/>
            </a:pPr>
            <a:endParaRPr lang="en-US"/>
          </a:p>
        </p:txBody>
      </p:sp>
      <p:sp>
        <p:nvSpPr>
          <p:cNvPr id="512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l" defTabSz="931863">
              <a:defRPr sz="1200" b="0" dirty="0">
                <a:solidFill>
                  <a:schemeClr val="tx1"/>
                </a:solidFill>
                <a:latin typeface="Arial" charset="0"/>
                <a:cs typeface="+mn-cs"/>
              </a:defRPr>
            </a:lvl1pPr>
          </a:lstStyle>
          <a:p>
            <a:pPr>
              <a:defRPr/>
            </a:pPr>
            <a:endParaRPr lang="en-US"/>
          </a:p>
        </p:txBody>
      </p:sp>
      <p:sp>
        <p:nvSpPr>
          <p:cNvPr id="512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863">
              <a:defRPr sz="1200" b="0">
                <a:solidFill>
                  <a:schemeClr val="tx1"/>
                </a:solidFill>
                <a:latin typeface="Arial" charset="0"/>
                <a:cs typeface="+mn-cs"/>
              </a:defRPr>
            </a:lvl1pPr>
          </a:lstStyle>
          <a:p>
            <a:pPr>
              <a:defRPr/>
            </a:pPr>
            <a:fld id="{E02A8BE1-BAF7-4C09-B0D4-5F0B9F1BE863}" type="slidenum">
              <a:rPr lang="en-US"/>
              <a:pPr>
                <a:defRPr/>
              </a:pPr>
              <a:t>‹#›</a:t>
            </a:fld>
            <a:endParaRPr lang="en-US" dirty="0"/>
          </a:p>
        </p:txBody>
      </p:sp>
    </p:spTree>
    <p:extLst>
      <p:ext uri="{BB962C8B-B14F-4D97-AF65-F5344CB8AC3E}">
        <p14:creationId xmlns:p14="http://schemas.microsoft.com/office/powerpoint/2010/main" val="1821999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l" defTabSz="931863">
              <a:defRPr sz="1200" b="0" dirty="0">
                <a:solidFill>
                  <a:schemeClr val="tx1"/>
                </a:solidFill>
                <a:latin typeface="Arial" charset="0"/>
                <a:cs typeface="+mn-cs"/>
              </a:defRPr>
            </a:lvl1pPr>
          </a:lstStyle>
          <a:p>
            <a:pPr>
              <a:defRPr/>
            </a:pPr>
            <a:endParaRPr lang="en-US"/>
          </a:p>
        </p:txBody>
      </p:sp>
      <p:sp>
        <p:nvSpPr>
          <p:cNvPr id="14745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1863">
              <a:defRPr sz="1200" b="0" dirty="0">
                <a:solidFill>
                  <a:schemeClr val="tx1"/>
                </a:solidFill>
                <a:latin typeface="Arial" charset="0"/>
                <a:cs typeface="+mn-cs"/>
              </a:defRPr>
            </a:lvl1pPr>
          </a:lstStyle>
          <a:p>
            <a:pPr>
              <a:defRPr/>
            </a:pPr>
            <a:r>
              <a:rPr lang="en-US"/>
              <a:t>September 12, 2007</a:t>
            </a:r>
          </a:p>
        </p:txBody>
      </p:sp>
      <p:sp>
        <p:nvSpPr>
          <p:cNvPr id="2662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p:spPr>
      </p:sp>
      <p:sp>
        <p:nvSpPr>
          <p:cNvPr id="14746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746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l" defTabSz="931863">
              <a:defRPr sz="1200" b="0" dirty="0">
                <a:solidFill>
                  <a:schemeClr val="tx1"/>
                </a:solidFill>
                <a:latin typeface="Arial" charset="0"/>
                <a:cs typeface="+mn-cs"/>
              </a:defRPr>
            </a:lvl1pPr>
          </a:lstStyle>
          <a:p>
            <a:pPr>
              <a:defRPr/>
            </a:pPr>
            <a:endParaRPr lang="en-US"/>
          </a:p>
        </p:txBody>
      </p:sp>
      <p:sp>
        <p:nvSpPr>
          <p:cNvPr id="14746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863">
              <a:defRPr sz="1200" b="0">
                <a:solidFill>
                  <a:schemeClr val="tx1"/>
                </a:solidFill>
                <a:latin typeface="Arial" charset="0"/>
                <a:cs typeface="+mn-cs"/>
              </a:defRPr>
            </a:lvl1pPr>
          </a:lstStyle>
          <a:p>
            <a:pPr>
              <a:defRPr/>
            </a:pPr>
            <a:fld id="{7981E061-4E40-446F-85C7-7A7303CCFA4E}" type="slidenum">
              <a:rPr lang="en-US"/>
              <a:pPr>
                <a:defRPr/>
              </a:pPr>
              <a:t>‹#›</a:t>
            </a:fld>
            <a:endParaRPr lang="en-US" dirty="0"/>
          </a:p>
        </p:txBody>
      </p:sp>
    </p:spTree>
    <p:extLst>
      <p:ext uri="{BB962C8B-B14F-4D97-AF65-F5344CB8AC3E}">
        <p14:creationId xmlns:p14="http://schemas.microsoft.com/office/powerpoint/2010/main" val="678330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endParaRPr lang="en-US" smtClean="0"/>
          </a:p>
        </p:txBody>
      </p:sp>
      <p:sp>
        <p:nvSpPr>
          <p:cNvPr id="30723" name="Slide Number Placeholder 3"/>
          <p:cNvSpPr>
            <a:spLocks noGrp="1"/>
          </p:cNvSpPr>
          <p:nvPr>
            <p:ph type="sldNum" sz="quarter" idx="5"/>
          </p:nvPr>
        </p:nvSpPr>
        <p:spPr>
          <a:noFill/>
        </p:spPr>
        <p:txBody>
          <a:bodyPr/>
          <a:lstStyle/>
          <a:p>
            <a:fld id="{E6987665-CA6A-4D57-BD0C-97DBE436BAB9}" type="slidenum">
              <a:rPr lang="en-US" smtClean="0">
                <a:cs typeface="Arial" charset="0"/>
              </a:rPr>
              <a:pPr/>
              <a:t>2</a:t>
            </a:fld>
            <a:endParaRPr lang="en-US" smtClean="0">
              <a:cs typeface="Arial" charset="0"/>
            </a:endParaRPr>
          </a:p>
        </p:txBody>
      </p:sp>
    </p:spTree>
    <p:extLst>
      <p:ext uri="{BB962C8B-B14F-4D97-AF65-F5344CB8AC3E}">
        <p14:creationId xmlns:p14="http://schemas.microsoft.com/office/powerpoint/2010/main" val="656096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endParaRPr lang="en-US" smtClean="0"/>
          </a:p>
        </p:txBody>
      </p:sp>
      <p:sp>
        <p:nvSpPr>
          <p:cNvPr id="68611" name="Slide Number Placeholder 3"/>
          <p:cNvSpPr>
            <a:spLocks noGrp="1"/>
          </p:cNvSpPr>
          <p:nvPr>
            <p:ph type="sldNum" sz="quarter" idx="5"/>
          </p:nvPr>
        </p:nvSpPr>
        <p:spPr>
          <a:noFill/>
        </p:spPr>
        <p:txBody>
          <a:bodyPr/>
          <a:lstStyle/>
          <a:p>
            <a:fld id="{A35CD3C1-4F3D-4297-93E0-CA7A9BF98AA1}" type="slidenum">
              <a:rPr lang="en-US" smtClean="0">
                <a:cs typeface="Arial" charset="0"/>
              </a:rPr>
              <a:pPr/>
              <a:t>29</a:t>
            </a:fld>
            <a:endParaRPr lang="en-US" smtClean="0">
              <a:cs typeface="Arial" charset="0"/>
            </a:endParaRPr>
          </a:p>
        </p:txBody>
      </p:sp>
    </p:spTree>
    <p:extLst>
      <p:ext uri="{BB962C8B-B14F-4D97-AF65-F5344CB8AC3E}">
        <p14:creationId xmlns:p14="http://schemas.microsoft.com/office/powerpoint/2010/main" val="2222511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endParaRPr lang="en-US" smtClean="0"/>
          </a:p>
        </p:txBody>
      </p:sp>
      <p:sp>
        <p:nvSpPr>
          <p:cNvPr id="71683" name="Slide Number Placeholder 3"/>
          <p:cNvSpPr>
            <a:spLocks noGrp="1"/>
          </p:cNvSpPr>
          <p:nvPr>
            <p:ph type="sldNum" sz="quarter" idx="5"/>
          </p:nvPr>
        </p:nvSpPr>
        <p:spPr>
          <a:noFill/>
        </p:spPr>
        <p:txBody>
          <a:bodyPr/>
          <a:lstStyle/>
          <a:p>
            <a:fld id="{6F3D2F81-C79A-4719-9669-731115C07D46}" type="slidenum">
              <a:rPr lang="en-US" smtClean="0">
                <a:cs typeface="Arial" charset="0"/>
              </a:rPr>
              <a:pPr/>
              <a:t>31</a:t>
            </a:fld>
            <a:endParaRPr lang="en-US" smtClean="0">
              <a:cs typeface="Arial" charset="0"/>
            </a:endParaRPr>
          </a:p>
        </p:txBody>
      </p:sp>
    </p:spTree>
    <p:extLst>
      <p:ext uri="{BB962C8B-B14F-4D97-AF65-F5344CB8AC3E}">
        <p14:creationId xmlns:p14="http://schemas.microsoft.com/office/powerpoint/2010/main" val="196953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custDataLst>
              <p:tags r:id="rId1"/>
            </p:custDataLst>
          </p:nvPr>
        </p:nvSpPr>
        <p:spPr>
          <a:noFill/>
          <a:ln/>
        </p:spPr>
        <p:txBody>
          <a:bodyPr/>
          <a:lstStyle/>
          <a:p>
            <a:endParaRPr lang="en-US" smtClean="0"/>
          </a:p>
        </p:txBody>
      </p:sp>
      <p:sp>
        <p:nvSpPr>
          <p:cNvPr id="40963" name="Slide Number Placeholder 3"/>
          <p:cNvSpPr>
            <a:spLocks noGrp="1"/>
          </p:cNvSpPr>
          <p:nvPr>
            <p:ph type="sldNum" sz="quarter" idx="5"/>
          </p:nvPr>
        </p:nvSpPr>
        <p:spPr>
          <a:noFill/>
        </p:spPr>
        <p:txBody>
          <a:bodyPr/>
          <a:lstStyle/>
          <a:p>
            <a:fld id="{82A537D3-2F49-42FA-AE56-17A3DBCE276F}" type="slidenum">
              <a:rPr lang="en-US" smtClean="0">
                <a:cs typeface="Arial" charset="0"/>
              </a:rPr>
              <a:pPr/>
              <a:t>12</a:t>
            </a:fld>
            <a:endParaRPr lang="en-US" smtClean="0">
              <a:cs typeface="Arial" charset="0"/>
            </a:endParaRPr>
          </a:p>
        </p:txBody>
      </p:sp>
    </p:spTree>
    <p:extLst>
      <p:ext uri="{BB962C8B-B14F-4D97-AF65-F5344CB8AC3E}">
        <p14:creationId xmlns:p14="http://schemas.microsoft.com/office/powerpoint/2010/main" val="1420050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custDataLst>
              <p:tags r:id="rId1"/>
            </p:custDataLst>
          </p:nvPr>
        </p:nvSpPr>
        <p:spPr>
          <a:noFill/>
          <a:ln/>
        </p:spPr>
        <p:txBody>
          <a:bodyPr/>
          <a:lstStyle/>
          <a:p>
            <a:endParaRPr lang="en-US" smtClean="0"/>
          </a:p>
        </p:txBody>
      </p:sp>
      <p:sp>
        <p:nvSpPr>
          <p:cNvPr id="43011" name="Slide Number Placeholder 3"/>
          <p:cNvSpPr>
            <a:spLocks noGrp="1"/>
          </p:cNvSpPr>
          <p:nvPr>
            <p:ph type="sldNum" sz="quarter" idx="5"/>
          </p:nvPr>
        </p:nvSpPr>
        <p:spPr>
          <a:noFill/>
        </p:spPr>
        <p:txBody>
          <a:bodyPr/>
          <a:lstStyle/>
          <a:p>
            <a:fld id="{4959604D-D6DF-4E67-990B-59A04D8CDC60}" type="slidenum">
              <a:rPr lang="en-US" smtClean="0">
                <a:cs typeface="Arial" charset="0"/>
              </a:rPr>
              <a:pPr/>
              <a:t>13</a:t>
            </a:fld>
            <a:endParaRPr lang="en-US" smtClean="0">
              <a:cs typeface="Arial" charset="0"/>
            </a:endParaRPr>
          </a:p>
        </p:txBody>
      </p:sp>
    </p:spTree>
    <p:extLst>
      <p:ext uri="{BB962C8B-B14F-4D97-AF65-F5344CB8AC3E}">
        <p14:creationId xmlns:p14="http://schemas.microsoft.com/office/powerpoint/2010/main" val="101985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custDataLst>
              <p:tags r:id="rId1"/>
            </p:custDataLst>
          </p:nvPr>
        </p:nvSpPr>
        <p:spPr>
          <a:noFill/>
          <a:ln/>
        </p:spPr>
        <p:txBody>
          <a:bodyPr/>
          <a:lstStyle/>
          <a:p>
            <a:endParaRPr lang="en-US" smtClean="0"/>
          </a:p>
        </p:txBody>
      </p:sp>
      <p:sp>
        <p:nvSpPr>
          <p:cNvPr id="45059" name="Slide Number Placeholder 3"/>
          <p:cNvSpPr>
            <a:spLocks noGrp="1"/>
          </p:cNvSpPr>
          <p:nvPr>
            <p:ph type="sldNum" sz="quarter" idx="5"/>
          </p:nvPr>
        </p:nvSpPr>
        <p:spPr>
          <a:noFill/>
        </p:spPr>
        <p:txBody>
          <a:bodyPr/>
          <a:lstStyle/>
          <a:p>
            <a:fld id="{ED27360E-1E75-4F5D-A0D8-728F7F1EBAF9}" type="slidenum">
              <a:rPr lang="en-US" smtClean="0">
                <a:cs typeface="Arial" charset="0"/>
              </a:rPr>
              <a:pPr/>
              <a:t>14</a:t>
            </a:fld>
            <a:endParaRPr lang="en-US" smtClean="0">
              <a:cs typeface="Arial" charset="0"/>
            </a:endParaRPr>
          </a:p>
        </p:txBody>
      </p:sp>
    </p:spTree>
    <p:extLst>
      <p:ext uri="{BB962C8B-B14F-4D97-AF65-F5344CB8AC3E}">
        <p14:creationId xmlns:p14="http://schemas.microsoft.com/office/powerpoint/2010/main" val="375419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custDataLst>
              <p:tags r:id="rId1"/>
            </p:custDataLst>
          </p:nvPr>
        </p:nvSpPr>
        <p:spPr>
          <a:noFill/>
          <a:ln/>
        </p:spPr>
        <p:txBody>
          <a:bodyPr/>
          <a:lstStyle/>
          <a:p>
            <a:endParaRPr lang="en-US" smtClean="0"/>
          </a:p>
        </p:txBody>
      </p:sp>
      <p:sp>
        <p:nvSpPr>
          <p:cNvPr id="47107" name="Slide Number Placeholder 3"/>
          <p:cNvSpPr>
            <a:spLocks noGrp="1"/>
          </p:cNvSpPr>
          <p:nvPr>
            <p:ph type="sldNum" sz="quarter" idx="5"/>
          </p:nvPr>
        </p:nvSpPr>
        <p:spPr>
          <a:noFill/>
        </p:spPr>
        <p:txBody>
          <a:bodyPr/>
          <a:lstStyle/>
          <a:p>
            <a:fld id="{F177A738-9843-4B7B-B12F-78582442EDCA}" type="slidenum">
              <a:rPr lang="en-US" smtClean="0">
                <a:cs typeface="Arial" charset="0"/>
              </a:rPr>
              <a:pPr/>
              <a:t>15</a:t>
            </a:fld>
            <a:endParaRPr lang="en-US" smtClean="0">
              <a:cs typeface="Arial" charset="0"/>
            </a:endParaRPr>
          </a:p>
        </p:txBody>
      </p:sp>
    </p:spTree>
    <p:extLst>
      <p:ext uri="{BB962C8B-B14F-4D97-AF65-F5344CB8AC3E}">
        <p14:creationId xmlns:p14="http://schemas.microsoft.com/office/powerpoint/2010/main" val="221505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custDataLst>
              <p:tags r:id="rId1"/>
            </p:custDataLst>
          </p:nvPr>
        </p:nvSpPr>
        <p:spPr>
          <a:noFill/>
          <a:ln/>
        </p:spPr>
        <p:txBody>
          <a:bodyPr/>
          <a:lstStyle/>
          <a:p>
            <a:endParaRPr lang="en-US" smtClean="0"/>
          </a:p>
        </p:txBody>
      </p:sp>
      <p:sp>
        <p:nvSpPr>
          <p:cNvPr id="49155" name="Slide Number Placeholder 3"/>
          <p:cNvSpPr>
            <a:spLocks noGrp="1"/>
          </p:cNvSpPr>
          <p:nvPr>
            <p:ph type="sldNum" sz="quarter" idx="5"/>
          </p:nvPr>
        </p:nvSpPr>
        <p:spPr>
          <a:noFill/>
        </p:spPr>
        <p:txBody>
          <a:bodyPr/>
          <a:lstStyle/>
          <a:p>
            <a:fld id="{3EAA2AB2-209D-4388-BFD1-2D8309EBA00E}" type="slidenum">
              <a:rPr lang="en-US" smtClean="0">
                <a:cs typeface="Arial" charset="0"/>
              </a:rPr>
              <a:pPr/>
              <a:t>16</a:t>
            </a:fld>
            <a:endParaRPr lang="en-US" smtClean="0">
              <a:cs typeface="Arial" charset="0"/>
            </a:endParaRPr>
          </a:p>
        </p:txBody>
      </p:sp>
    </p:spTree>
    <p:extLst>
      <p:ext uri="{BB962C8B-B14F-4D97-AF65-F5344CB8AC3E}">
        <p14:creationId xmlns:p14="http://schemas.microsoft.com/office/powerpoint/2010/main" val="1032207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custDataLst>
              <p:tags r:id="rId1"/>
            </p:custDataLst>
          </p:nvPr>
        </p:nvSpPr>
        <p:spPr>
          <a:noFill/>
          <a:ln/>
        </p:spPr>
        <p:txBody>
          <a:bodyPr/>
          <a:lstStyle/>
          <a:p>
            <a:endParaRPr lang="en-US" smtClean="0"/>
          </a:p>
        </p:txBody>
      </p:sp>
      <p:sp>
        <p:nvSpPr>
          <p:cNvPr id="51203" name="Slide Number Placeholder 3"/>
          <p:cNvSpPr>
            <a:spLocks noGrp="1"/>
          </p:cNvSpPr>
          <p:nvPr>
            <p:ph type="sldNum" sz="quarter" idx="5"/>
          </p:nvPr>
        </p:nvSpPr>
        <p:spPr>
          <a:noFill/>
        </p:spPr>
        <p:txBody>
          <a:bodyPr/>
          <a:lstStyle/>
          <a:p>
            <a:fld id="{63E1FBF8-BE84-4963-9DB3-6C29F00F28AA}" type="slidenum">
              <a:rPr lang="en-US" smtClean="0">
                <a:cs typeface="Arial" charset="0"/>
              </a:rPr>
              <a:pPr/>
              <a:t>17</a:t>
            </a:fld>
            <a:endParaRPr lang="en-US" smtClean="0">
              <a:cs typeface="Arial" charset="0"/>
            </a:endParaRPr>
          </a:p>
        </p:txBody>
      </p:sp>
    </p:spTree>
    <p:extLst>
      <p:ext uri="{BB962C8B-B14F-4D97-AF65-F5344CB8AC3E}">
        <p14:creationId xmlns:p14="http://schemas.microsoft.com/office/powerpoint/2010/main" val="3103262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custDataLst>
              <p:tags r:id="rId1"/>
            </p:custDataLst>
          </p:nvPr>
        </p:nvSpPr>
        <p:spPr>
          <a:noFill/>
          <a:ln/>
        </p:spPr>
        <p:txBody>
          <a:bodyPr/>
          <a:lstStyle/>
          <a:p>
            <a:endParaRPr lang="en-US" smtClean="0"/>
          </a:p>
        </p:txBody>
      </p:sp>
      <p:sp>
        <p:nvSpPr>
          <p:cNvPr id="53251" name="Slide Number Placeholder 3"/>
          <p:cNvSpPr>
            <a:spLocks noGrp="1"/>
          </p:cNvSpPr>
          <p:nvPr>
            <p:ph type="sldNum" sz="quarter" idx="5"/>
          </p:nvPr>
        </p:nvSpPr>
        <p:spPr>
          <a:noFill/>
        </p:spPr>
        <p:txBody>
          <a:bodyPr/>
          <a:lstStyle/>
          <a:p>
            <a:fld id="{61FCAE79-C4E1-448F-9E4C-32457D8C3AAB}" type="slidenum">
              <a:rPr lang="en-US" smtClean="0">
                <a:cs typeface="Arial" charset="0"/>
              </a:rPr>
              <a:pPr/>
              <a:t>18</a:t>
            </a:fld>
            <a:endParaRPr lang="en-US" smtClean="0">
              <a:cs typeface="Arial" charset="0"/>
            </a:endParaRPr>
          </a:p>
        </p:txBody>
      </p:sp>
    </p:spTree>
    <p:extLst>
      <p:ext uri="{BB962C8B-B14F-4D97-AF65-F5344CB8AC3E}">
        <p14:creationId xmlns:p14="http://schemas.microsoft.com/office/powerpoint/2010/main" val="3938977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custDataLst>
              <p:tags r:id="rId1"/>
            </p:custDataLst>
          </p:nvPr>
        </p:nvSpPr>
        <p:spPr>
          <a:noFill/>
          <a:ln/>
        </p:spPr>
        <p:txBody>
          <a:bodyPr/>
          <a:lstStyle/>
          <a:p>
            <a:endParaRPr lang="en-US" smtClean="0"/>
          </a:p>
        </p:txBody>
      </p:sp>
      <p:sp>
        <p:nvSpPr>
          <p:cNvPr id="55299" name="Slide Number Placeholder 3"/>
          <p:cNvSpPr>
            <a:spLocks noGrp="1"/>
          </p:cNvSpPr>
          <p:nvPr>
            <p:ph type="sldNum" sz="quarter" idx="5"/>
          </p:nvPr>
        </p:nvSpPr>
        <p:spPr>
          <a:noFill/>
        </p:spPr>
        <p:txBody>
          <a:bodyPr/>
          <a:lstStyle/>
          <a:p>
            <a:fld id="{A0F97DD3-900E-4906-887E-85D8A768792C}" type="slidenum">
              <a:rPr lang="en-US" smtClean="0">
                <a:cs typeface="Arial" charset="0"/>
              </a:rPr>
              <a:pPr/>
              <a:t>19</a:t>
            </a:fld>
            <a:endParaRPr lang="en-US" smtClean="0">
              <a:cs typeface="Arial" charset="0"/>
            </a:endParaRPr>
          </a:p>
        </p:txBody>
      </p:sp>
    </p:spTree>
    <p:extLst>
      <p:ext uri="{BB962C8B-B14F-4D97-AF65-F5344CB8AC3E}">
        <p14:creationId xmlns:p14="http://schemas.microsoft.com/office/powerpoint/2010/main" val="1366553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Opening Slide PMS 1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9"/>
          <p:cNvSpPr txBox="1">
            <a:spLocks noChangeArrowheads="1"/>
          </p:cNvSpPr>
          <p:nvPr/>
        </p:nvSpPr>
        <p:spPr bwMode="auto">
          <a:xfrm>
            <a:off x="4572000" y="2209800"/>
            <a:ext cx="3581400" cy="366713"/>
          </a:xfrm>
          <a:prstGeom prst="rect">
            <a:avLst/>
          </a:prstGeom>
          <a:noFill/>
          <a:ln w="9525">
            <a:noFill/>
            <a:miter lim="800000"/>
            <a:headEnd/>
            <a:tailEnd/>
          </a:ln>
          <a:effectLst/>
        </p:spPr>
        <p:txBody>
          <a:bodyPr>
            <a:spAutoFit/>
          </a:bodyPr>
          <a:lstStyle/>
          <a:p>
            <a:pPr>
              <a:spcBef>
                <a:spcPct val="50000"/>
              </a:spcBef>
              <a:defRPr/>
            </a:pPr>
            <a:endParaRPr lang="en-US" sz="1800" b="0" dirty="0">
              <a:solidFill>
                <a:schemeClr val="tx1"/>
              </a:solidFill>
              <a:cs typeface="+mn-cs"/>
            </a:endParaRPr>
          </a:p>
        </p:txBody>
      </p:sp>
      <p:sp>
        <p:nvSpPr>
          <p:cNvPr id="3074" name="Rectangle 2"/>
          <p:cNvSpPr>
            <a:spLocks noGrp="1" noChangeArrowheads="1"/>
          </p:cNvSpPr>
          <p:nvPr>
            <p:ph type="ctrTitle"/>
          </p:nvPr>
        </p:nvSpPr>
        <p:spPr>
          <a:xfrm>
            <a:off x="914400" y="3872242"/>
            <a:ext cx="7315200" cy="468111"/>
          </a:xfrm>
        </p:spPr>
        <p:txBody>
          <a:bodyPr/>
          <a:lstStyle>
            <a:lvl1pPr>
              <a:spcBef>
                <a:spcPct val="50000"/>
              </a:spcBef>
              <a:defRPr sz="32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914400" y="4343457"/>
            <a:ext cx="6629400" cy="368540"/>
          </a:xfrm>
        </p:spPr>
        <p:txBody>
          <a:bodyPr/>
          <a:lstStyle>
            <a:lvl1pPr marL="0" indent="0">
              <a:buFontTx/>
              <a:buNone/>
              <a:defRPr sz="2000" b="0" i="1">
                <a:solidFill>
                  <a:schemeClr val="bg1"/>
                </a:solidFill>
                <a:latin typeface="Times New Roman" pitchFamily="18" charset="0"/>
                <a:cs typeface="Times New Roman" pitchFamily="18" charset="0"/>
              </a:defRPr>
            </a:lvl1pPr>
          </a:lstStyle>
          <a:p>
            <a:r>
              <a:rPr lang="en-US" dirty="0"/>
              <a:t>Place Your Sub-Title If Needed Here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8450" y="681038"/>
            <a:ext cx="7539038" cy="762000"/>
          </a:xfrm>
        </p:spPr>
        <p:txBody>
          <a:bodyPr/>
          <a:lstStyle/>
          <a:p>
            <a:r>
              <a:rPr lang="en-US"/>
              <a:t>Click to edit Master title style</a:t>
            </a:r>
          </a:p>
        </p:txBody>
      </p:sp>
      <p:sp>
        <p:nvSpPr>
          <p:cNvPr id="3" name="Content Placeholder 2"/>
          <p:cNvSpPr>
            <a:spLocks noGrp="1"/>
          </p:cNvSpPr>
          <p:nvPr>
            <p:ph sz="half" idx="1"/>
          </p:nvPr>
        </p:nvSpPr>
        <p:spPr>
          <a:xfrm>
            <a:off x="6858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339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4E58F81-717D-40FD-ABDE-2B3863C8EF02}" type="datetimeFigureOut">
              <a:rPr lang="en-US"/>
              <a:pPr>
                <a:defRPr/>
              </a:pPr>
              <a:t>3/24/2015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C311D8-5047-4473-B0EF-5D20EE81AEE1}"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C17784-94FE-4459-BEEA-CCCD1B769528}" type="datetimeFigureOut">
              <a:rPr lang="en-US"/>
              <a:pPr>
                <a:defRPr/>
              </a:pPr>
              <a:t>3/24/2015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460B83-AE1D-4038-A3D4-F9C58CE0FBC0}"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EC779A-64C7-47A1-95C9-0FB40E37C1A9}" type="datetimeFigureOut">
              <a:rPr lang="en-US"/>
              <a:pPr>
                <a:defRPr/>
              </a:pPr>
              <a:t>3/24/2015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F6A488-82B0-4770-B58B-E2C0C8BAEF25}"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086C1E9-E763-4F57-994A-9551EA0666F6}" type="datetimeFigureOut">
              <a:rPr lang="en-US"/>
              <a:pPr>
                <a:defRPr/>
              </a:pPr>
              <a:t>3/24/2015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6FBC62-422E-4A24-983E-3301F0BFC9E8}"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468226D-9143-464E-96E6-94EC6E7908A4}" type="datetimeFigureOut">
              <a:rPr lang="en-US"/>
              <a:pPr>
                <a:defRPr/>
              </a:pPr>
              <a:t>3/24/2015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A3FCFD-7F22-4033-96E1-FBA2DBEE1296}"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8F8D67-5ED6-486A-98E7-2BAB7284279B}" type="datetimeFigureOut">
              <a:rPr lang="en-US"/>
              <a:pPr>
                <a:defRPr/>
              </a:pPr>
              <a:t>3/24/2015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1C179A9-4B4A-4AFB-B18E-D8CFC98DFDE5}"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0567C6-88F5-4ADE-BD1A-36138674807F}" type="datetimeFigureOut">
              <a:rPr lang="en-US"/>
              <a:pPr>
                <a:defRPr/>
              </a:pPr>
              <a:t>3/24/2015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AB68CA6-67A8-4F8D-B901-1231982A27DC}"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FEE6A0-520D-41C5-9238-68D4DBE12301}" type="datetimeFigureOut">
              <a:rPr lang="en-US"/>
              <a:pPr>
                <a:defRPr/>
              </a:pPr>
              <a:t>3/24/2015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F404A7-40B2-4704-87EB-08F300D83E89}"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9E7F13-853D-4C86-9AB8-56084A4499F9}" type="datetimeFigureOut">
              <a:rPr lang="en-US"/>
              <a:pPr>
                <a:defRPr/>
              </a:pPr>
              <a:t>3/24/2015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510A50-8B02-436F-AF7C-A2CCD457621C}"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9959" y="681145"/>
            <a:ext cx="7697755" cy="914389"/>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2C664E-A8CA-4E38-B2E4-293CEAB83991}" type="datetimeFigureOut">
              <a:rPr lang="en-US"/>
              <a:pPr>
                <a:defRPr/>
              </a:pPr>
              <a:t>3/24/2015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07261F-D3B0-4B45-BC7D-F616A12B80BF}"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28124F-CE9F-4079-A0BB-0E7FC27EB38D}" type="datetimeFigureOut">
              <a:rPr lang="en-US"/>
              <a:pPr>
                <a:defRPr/>
              </a:pPr>
              <a:t>3/24/2015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322BE1-C856-4A26-B62F-754CE051A912}"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593725"/>
            <a:ext cx="6629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8800"/>
            <a:ext cx="7543800" cy="4114800"/>
          </a:xfrm>
        </p:spPr>
        <p:txBody>
          <a:bodyPr rtlCol="0">
            <a:normAutofit/>
          </a:bodyPr>
          <a:lstStyle/>
          <a:p>
            <a:pPr lvl="0"/>
            <a:endParaRPr lang="en-US" noProof="0" dirty="0" smtClean="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6063" y="593725"/>
            <a:ext cx="66294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828800"/>
            <a:ext cx="7543800" cy="4114800"/>
          </a:xfrm>
        </p:spPr>
        <p:txBody>
          <a:bodyPr rtlCol="0">
            <a:normAutofit/>
          </a:bodyPr>
          <a:lstStyle/>
          <a:p>
            <a:pPr lvl="0"/>
            <a:endParaRPr lang="en-US" noProof="0" dirty="0" smtClean="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i="1">
                <a:latin typeface="Times New Roman" pitchFamily="18" charset="0"/>
                <a:cs typeface="Times New Roman"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i="1">
                <a:latin typeface="Times New Roman" pitchFamily="18" charset="0"/>
                <a:cs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593725"/>
            <a:ext cx="6629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33900" y="1828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33900" y="3962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46063" y="593725"/>
            <a:ext cx="66294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33900" y="1828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962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33900" y="3962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8450" y="681038"/>
            <a:ext cx="7539038" cy="762000"/>
          </a:xfrm>
        </p:spPr>
        <p:txBody>
          <a:bodyPr/>
          <a:lstStyle/>
          <a:p>
            <a:r>
              <a:rPr lang="en-US"/>
              <a:t>Click to edit Master title style</a:t>
            </a:r>
          </a:p>
        </p:txBody>
      </p:sp>
      <p:sp>
        <p:nvSpPr>
          <p:cNvPr id="3" name="Table Placeholder 2"/>
          <p:cNvSpPr>
            <a:spLocks noGrp="1"/>
          </p:cNvSpPr>
          <p:nvPr>
            <p:ph type="tbl" idx="1"/>
          </p:nvPr>
        </p:nvSpPr>
        <p:spPr>
          <a:xfrm>
            <a:off x="685800" y="1828800"/>
            <a:ext cx="7543800" cy="4114800"/>
          </a:xfrm>
        </p:spPr>
        <p:txBody>
          <a:bodyPr/>
          <a:lstStyle/>
          <a:p>
            <a:pPr lvl="0"/>
            <a:endParaRPr lang="en-US" noProof="0"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7826" name="Picture 13" descr="Background Slide PMS 376"/>
          <p:cNvPicPr>
            <a:picLocks noChangeAspect="1" noChangeArrowheads="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p:spPr>
      </p:pic>
      <p:sp>
        <p:nvSpPr>
          <p:cNvPr id="77827" name="Rectangle 2"/>
          <p:cNvSpPr>
            <a:spLocks noGrp="1" noChangeArrowheads="1"/>
          </p:cNvSpPr>
          <p:nvPr>
            <p:ph type="title"/>
          </p:nvPr>
        </p:nvSpPr>
        <p:spPr bwMode="auto">
          <a:xfrm>
            <a:off x="298450" y="681038"/>
            <a:ext cx="7539038"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Heading for slide goes here</a:t>
            </a:r>
          </a:p>
        </p:txBody>
      </p:sp>
      <p:sp>
        <p:nvSpPr>
          <p:cNvPr id="77828" name="Rectangle 3"/>
          <p:cNvSpPr>
            <a:spLocks noGrp="1" noChangeArrowheads="1"/>
          </p:cNvSpPr>
          <p:nvPr>
            <p:ph type="body" idx="1"/>
          </p:nvPr>
        </p:nvSpPr>
        <p:spPr bwMode="auto">
          <a:xfrm>
            <a:off x="685800" y="18288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row of your information goes here</a:t>
            </a:r>
          </a:p>
          <a:p>
            <a:pPr lvl="1"/>
            <a:r>
              <a:rPr lang="en-US" smtClean="0"/>
              <a:t>Second row is located here</a:t>
            </a:r>
          </a:p>
          <a:p>
            <a:pPr lvl="2"/>
            <a:r>
              <a:rPr lang="en-US" smtClean="0"/>
              <a:t>Third row here</a:t>
            </a:r>
          </a:p>
        </p:txBody>
      </p:sp>
      <p:sp>
        <p:nvSpPr>
          <p:cNvPr id="8" name="Rectangle 7"/>
          <p:cNvSpPr/>
          <p:nvPr/>
        </p:nvSpPr>
        <p:spPr bwMode="auto">
          <a:xfrm>
            <a:off x="0" y="6596063"/>
            <a:ext cx="9144000" cy="261937"/>
          </a:xfrm>
          <a:prstGeom prst="rect">
            <a:avLst/>
          </a:prstGeom>
          <a:solidFill>
            <a:srgbClr val="7DBA00"/>
          </a:solidFill>
          <a:ln w="9525" cap="flat" cmpd="sng" algn="ctr">
            <a:noFill/>
            <a:prstDash val="solid"/>
            <a:round/>
            <a:headEnd type="none" w="med" len="med"/>
            <a:tailEnd type="none" w="med" len="med"/>
          </a:ln>
          <a:effectLst/>
        </p:spPr>
        <p:txBody>
          <a:bodyPr wrap="none" anchor="ctr"/>
          <a:lstStyle/>
          <a:p>
            <a:pPr algn="ctr">
              <a:defRPr/>
            </a:pPr>
            <a:endParaRPr lang="en-US" dirty="0">
              <a:cs typeface="+mn-cs"/>
            </a:endParaRPr>
          </a:p>
        </p:txBody>
      </p:sp>
      <p:sp>
        <p:nvSpPr>
          <p:cNvPr id="1043" name="Text Box 19"/>
          <p:cNvSpPr txBox="1">
            <a:spLocks noChangeArrowheads="1"/>
          </p:cNvSpPr>
          <p:nvPr/>
        </p:nvSpPr>
        <p:spPr bwMode="auto">
          <a:xfrm>
            <a:off x="8724900" y="6583363"/>
            <a:ext cx="419100" cy="274637"/>
          </a:xfrm>
          <a:prstGeom prst="rect">
            <a:avLst/>
          </a:prstGeom>
          <a:noFill/>
          <a:ln w="9525" algn="ctr">
            <a:noFill/>
            <a:miter lim="800000"/>
            <a:headEnd/>
            <a:tailEnd/>
          </a:ln>
          <a:effectLst/>
        </p:spPr>
        <p:txBody>
          <a:bodyPr>
            <a:spAutoFit/>
          </a:bodyPr>
          <a:lstStyle/>
          <a:p>
            <a:pPr algn="ctr">
              <a:spcBef>
                <a:spcPct val="50000"/>
              </a:spcBef>
              <a:defRPr/>
            </a:pPr>
            <a:fld id="{47DAAC1F-EF2F-4745-8D1D-144A01B9C7F6}" type="slidenum">
              <a:rPr lang="en-US" sz="1200" b="0">
                <a:solidFill>
                  <a:schemeClr val="tx1"/>
                </a:solidFill>
                <a:cs typeface="+mn-cs"/>
              </a:rPr>
              <a:pPr algn="ctr">
                <a:spcBef>
                  <a:spcPct val="50000"/>
                </a:spcBef>
                <a:defRPr/>
              </a:pPr>
              <a:t>‹#›</a:t>
            </a:fld>
            <a:endParaRPr lang="en-US" sz="1200" b="0" dirty="0">
              <a:solidFill>
                <a:schemeClr val="tx1"/>
              </a:solidFill>
              <a:cs typeface="+mn-cs"/>
            </a:endParaRPr>
          </a:p>
        </p:txBody>
      </p:sp>
      <p:sp>
        <p:nvSpPr>
          <p:cNvPr id="1039" name="Rectangle 15"/>
          <p:cNvSpPr>
            <a:spLocks noChangeArrowheads="1"/>
          </p:cNvSpPr>
          <p:nvPr/>
        </p:nvSpPr>
        <p:spPr bwMode="auto">
          <a:xfrm>
            <a:off x="2733675" y="6605588"/>
            <a:ext cx="3657600" cy="252412"/>
          </a:xfrm>
          <a:prstGeom prst="rect">
            <a:avLst/>
          </a:prstGeom>
          <a:noFill/>
          <a:ln w="9525">
            <a:noFill/>
            <a:miter lim="800000"/>
            <a:headEnd/>
            <a:tailEnd/>
          </a:ln>
          <a:effectLst/>
        </p:spPr>
        <p:txBody>
          <a:bodyPr/>
          <a:lstStyle/>
          <a:p>
            <a:pPr algn="ctr" eaLnBrk="0" hangingPunct="0">
              <a:defRPr/>
            </a:pPr>
            <a:r>
              <a:rPr lang="en-US" altLang="en-US" sz="1000" b="0" dirty="0">
                <a:solidFill>
                  <a:schemeClr val="tx1"/>
                </a:solidFill>
                <a:latin typeface="Arial Unicode MS" pitchFamily="34" charset="-128"/>
                <a:cs typeface="+mn-cs"/>
              </a:rPr>
              <a:t>Georgia Department of Administrative Services</a:t>
            </a:r>
          </a:p>
        </p:txBody>
      </p:sp>
    </p:spTree>
  </p:cSld>
  <p:clrMap bg1="lt1" tx1="dk1" bg2="lt2" tx2="dk2" accent1="accent1" accent2="accent2" accent3="accent3" accent4="accent4" accent5="accent5" accent6="accent6" hlink="hlink" folHlink="folHlink"/>
  <p:sldLayoutIdLst>
    <p:sldLayoutId id="2147483687" r:id="rId1"/>
    <p:sldLayoutId id="2147483675" r:id="rId2"/>
    <p:sldLayoutId id="2147483674" r:id="rId3"/>
    <p:sldLayoutId id="2147483673" r:id="rId4"/>
    <p:sldLayoutId id="2147483672" r:id="rId5"/>
    <p:sldLayoutId id="2147483671" r:id="rId6"/>
    <p:sldLayoutId id="2147483670" r:id="rId7"/>
    <p:sldLayoutId id="2147483669" r:id="rId8"/>
    <p:sldLayoutId id="2147483668" r:id="rId9"/>
    <p:sldLayoutId id="2147483667" r:id="rId10"/>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56600"/>
          </a:solidFill>
          <a:latin typeface="+mj-lt"/>
          <a:ea typeface="+mj-ea"/>
          <a:cs typeface="+mj-cs"/>
        </a:defRPr>
      </a:lvl1pPr>
      <a:lvl2pPr algn="l" rtl="0" eaLnBrk="0" fontAlgn="base" hangingPunct="0">
        <a:spcBef>
          <a:spcPct val="0"/>
        </a:spcBef>
        <a:spcAft>
          <a:spcPct val="0"/>
        </a:spcAft>
        <a:defRPr sz="3200" b="1">
          <a:solidFill>
            <a:srgbClr val="F56600"/>
          </a:solidFill>
          <a:latin typeface="Arial" charset="0"/>
        </a:defRPr>
      </a:lvl2pPr>
      <a:lvl3pPr algn="l" rtl="0" eaLnBrk="0" fontAlgn="base" hangingPunct="0">
        <a:spcBef>
          <a:spcPct val="0"/>
        </a:spcBef>
        <a:spcAft>
          <a:spcPct val="0"/>
        </a:spcAft>
        <a:defRPr sz="3200" b="1">
          <a:solidFill>
            <a:srgbClr val="F56600"/>
          </a:solidFill>
          <a:latin typeface="Arial" charset="0"/>
        </a:defRPr>
      </a:lvl3pPr>
      <a:lvl4pPr algn="l" rtl="0" eaLnBrk="0" fontAlgn="base" hangingPunct="0">
        <a:spcBef>
          <a:spcPct val="0"/>
        </a:spcBef>
        <a:spcAft>
          <a:spcPct val="0"/>
        </a:spcAft>
        <a:defRPr sz="3200" b="1">
          <a:solidFill>
            <a:srgbClr val="F56600"/>
          </a:solidFill>
          <a:latin typeface="Arial" charset="0"/>
        </a:defRPr>
      </a:lvl4pPr>
      <a:lvl5pPr algn="l" rtl="0" eaLnBrk="0" fontAlgn="base" hangingPunct="0">
        <a:spcBef>
          <a:spcPct val="0"/>
        </a:spcBef>
        <a:spcAft>
          <a:spcPct val="0"/>
        </a:spcAft>
        <a:defRPr sz="3200" b="1">
          <a:solidFill>
            <a:srgbClr val="F56600"/>
          </a:solidFill>
          <a:latin typeface="Arial" charset="0"/>
        </a:defRPr>
      </a:lvl5pPr>
      <a:lvl6pPr marL="457200" algn="l" rtl="0" fontAlgn="base">
        <a:spcBef>
          <a:spcPct val="0"/>
        </a:spcBef>
        <a:spcAft>
          <a:spcPct val="0"/>
        </a:spcAft>
        <a:defRPr sz="2800" b="1">
          <a:solidFill>
            <a:srgbClr val="7D706B"/>
          </a:solidFill>
          <a:latin typeface="Arial" charset="0"/>
        </a:defRPr>
      </a:lvl6pPr>
      <a:lvl7pPr marL="914400" algn="l" rtl="0" fontAlgn="base">
        <a:spcBef>
          <a:spcPct val="0"/>
        </a:spcBef>
        <a:spcAft>
          <a:spcPct val="0"/>
        </a:spcAft>
        <a:defRPr sz="2800" b="1">
          <a:solidFill>
            <a:srgbClr val="7D706B"/>
          </a:solidFill>
          <a:latin typeface="Arial" charset="0"/>
        </a:defRPr>
      </a:lvl7pPr>
      <a:lvl8pPr marL="1371600" algn="l" rtl="0" fontAlgn="base">
        <a:spcBef>
          <a:spcPct val="0"/>
        </a:spcBef>
        <a:spcAft>
          <a:spcPct val="0"/>
        </a:spcAft>
        <a:defRPr sz="2800" b="1">
          <a:solidFill>
            <a:srgbClr val="7D706B"/>
          </a:solidFill>
          <a:latin typeface="Arial" charset="0"/>
        </a:defRPr>
      </a:lvl8pPr>
      <a:lvl9pPr marL="1828800" algn="l" rtl="0" fontAlgn="base">
        <a:spcBef>
          <a:spcPct val="0"/>
        </a:spcBef>
        <a:spcAft>
          <a:spcPct val="0"/>
        </a:spcAft>
        <a:defRPr sz="2800" b="1">
          <a:solidFill>
            <a:srgbClr val="7D706B"/>
          </a:solidFill>
          <a:latin typeface="Arial" charset="0"/>
        </a:defRPr>
      </a:lvl9pPr>
    </p:titleStyle>
    <p:bodyStyle>
      <a:lvl1pPr marL="342900" indent="-342900" algn="l" rtl="0" eaLnBrk="0" fontAlgn="base" hangingPunct="0">
        <a:spcBef>
          <a:spcPct val="20000"/>
        </a:spcBef>
        <a:spcAft>
          <a:spcPct val="0"/>
        </a:spcAft>
        <a:buClr>
          <a:srgbClr val="FF9933"/>
        </a:buClr>
        <a:buChar char="•"/>
        <a:defRPr sz="2400" b="1">
          <a:solidFill>
            <a:srgbClr val="796D6B"/>
          </a:solidFill>
          <a:latin typeface="+mn-lt"/>
          <a:ea typeface="+mn-ea"/>
          <a:cs typeface="+mn-cs"/>
        </a:defRPr>
      </a:lvl1pPr>
      <a:lvl2pPr marL="742950" indent="-285750" algn="l" rtl="0" eaLnBrk="0" fontAlgn="base" hangingPunct="0">
        <a:spcBef>
          <a:spcPct val="20000"/>
        </a:spcBef>
        <a:spcAft>
          <a:spcPct val="0"/>
        </a:spcAft>
        <a:buClr>
          <a:srgbClr val="FF9933"/>
        </a:buClr>
        <a:buFont typeface="Arial" charset="0"/>
        <a:buChar char="▪"/>
        <a:defRPr sz="2300">
          <a:solidFill>
            <a:srgbClr val="796D6B"/>
          </a:solidFill>
          <a:latin typeface="+mn-lt"/>
        </a:defRPr>
      </a:lvl2pPr>
      <a:lvl3pPr marL="1143000" indent="-228600" algn="l" rtl="0" eaLnBrk="0" fontAlgn="base" hangingPunct="0">
        <a:spcBef>
          <a:spcPct val="20000"/>
        </a:spcBef>
        <a:spcAft>
          <a:spcPct val="0"/>
        </a:spcAft>
        <a:buClr>
          <a:srgbClr val="FF9933"/>
        </a:buClr>
        <a:buChar char="•"/>
        <a:defRPr sz="2200">
          <a:solidFill>
            <a:srgbClr val="796D6B"/>
          </a:solidFill>
          <a:latin typeface="+mn-lt"/>
        </a:defRPr>
      </a:lvl3pPr>
      <a:lvl4pPr marL="1600200" indent="-228600" algn="l" rtl="0" eaLnBrk="0" fontAlgn="base" hangingPunct="0">
        <a:spcBef>
          <a:spcPct val="20000"/>
        </a:spcBef>
        <a:spcAft>
          <a:spcPct val="0"/>
        </a:spcAft>
        <a:buChar char="–"/>
        <a:defRPr sz="2700">
          <a:solidFill>
            <a:srgbClr val="A19795"/>
          </a:solidFill>
          <a:latin typeface="+mn-lt"/>
        </a:defRPr>
      </a:lvl4pPr>
      <a:lvl5pPr marL="2057400" indent="-228600" algn="l" rtl="0" eaLnBrk="0" fontAlgn="base" hangingPunct="0">
        <a:spcBef>
          <a:spcPct val="20000"/>
        </a:spcBef>
        <a:spcAft>
          <a:spcPct val="0"/>
        </a:spcAft>
        <a:buChar char="»"/>
        <a:defRPr sz="2700">
          <a:solidFill>
            <a:srgbClr val="A19795"/>
          </a:solidFill>
          <a:latin typeface="+mn-lt"/>
        </a:defRPr>
      </a:lvl5pPr>
      <a:lvl6pPr marL="2514600" indent="-228600" algn="l" rtl="0" fontAlgn="base">
        <a:spcBef>
          <a:spcPct val="20000"/>
        </a:spcBef>
        <a:spcAft>
          <a:spcPct val="0"/>
        </a:spcAft>
        <a:buChar char="»"/>
        <a:defRPr sz="2700">
          <a:solidFill>
            <a:srgbClr val="A19795"/>
          </a:solidFill>
          <a:latin typeface="+mn-lt"/>
        </a:defRPr>
      </a:lvl6pPr>
      <a:lvl7pPr marL="2971800" indent="-228600" algn="l" rtl="0" fontAlgn="base">
        <a:spcBef>
          <a:spcPct val="20000"/>
        </a:spcBef>
        <a:spcAft>
          <a:spcPct val="0"/>
        </a:spcAft>
        <a:buChar char="»"/>
        <a:defRPr sz="2700">
          <a:solidFill>
            <a:srgbClr val="A19795"/>
          </a:solidFill>
          <a:latin typeface="+mn-lt"/>
        </a:defRPr>
      </a:lvl7pPr>
      <a:lvl8pPr marL="3429000" indent="-228600" algn="l" rtl="0" fontAlgn="base">
        <a:spcBef>
          <a:spcPct val="20000"/>
        </a:spcBef>
        <a:spcAft>
          <a:spcPct val="0"/>
        </a:spcAft>
        <a:buChar char="»"/>
        <a:defRPr sz="2700">
          <a:solidFill>
            <a:srgbClr val="A19795"/>
          </a:solidFill>
          <a:latin typeface="+mn-lt"/>
        </a:defRPr>
      </a:lvl8pPr>
      <a:lvl9pPr marL="3886200" indent="-228600" algn="l" rtl="0" fontAlgn="base">
        <a:spcBef>
          <a:spcPct val="20000"/>
        </a:spcBef>
        <a:spcAft>
          <a:spcPct val="0"/>
        </a:spcAft>
        <a:buChar char="»"/>
        <a:defRPr sz="2700">
          <a:solidFill>
            <a:srgbClr val="A197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fld id="{56DC6D6E-C8A2-497D-AC1C-400517D53B65}" type="datetimeFigureOut">
              <a:rPr lang="en-US"/>
              <a:pPr>
                <a:defRPr/>
              </a:pPr>
              <a:t>3/24/2015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9D221B45-037B-4393-A2B8-DD0D8472D3E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 id="2147483688" r:id="rId12"/>
    <p:sldLayoutId id="2147483689" r:id="rId1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Documents%20and%20Settings/pcannon/Desktop/UPSInformation.doc"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Microsoft_Excel_97-2003_Worksheet2.xls"/></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7.emf"/><Relationship Id="rId4" Type="http://schemas.openxmlformats.org/officeDocument/2006/relationships/package" Target="../embeddings/Microsoft_Excel_Worksheet1.xlsx"/></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www.doas.ga.gov/"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ctrTitle"/>
          </p:nvPr>
        </p:nvSpPr>
        <p:spPr>
          <a:xfrm>
            <a:off x="914400" y="3871913"/>
            <a:ext cx="7315200" cy="468312"/>
          </a:xfrm>
        </p:spPr>
        <p:txBody>
          <a:bodyPr/>
          <a:lstStyle/>
          <a:p>
            <a:r>
              <a:rPr lang="en-US" sz="2400" smtClean="0"/>
              <a:t>Expedited Delivery Services</a:t>
            </a:r>
          </a:p>
        </p:txBody>
      </p:sp>
      <p:sp>
        <p:nvSpPr>
          <p:cNvPr id="28674" name="Subtitle 2"/>
          <p:cNvSpPr>
            <a:spLocks noGrp="1"/>
          </p:cNvSpPr>
          <p:nvPr>
            <p:ph type="subTitle" idx="1"/>
          </p:nvPr>
        </p:nvSpPr>
        <p:spPr>
          <a:xfrm>
            <a:off x="914400" y="4343400"/>
            <a:ext cx="6629400" cy="368300"/>
          </a:xfrm>
        </p:spPr>
        <p:txBody>
          <a:bodyPr/>
          <a:lstStyle/>
          <a:p>
            <a:r>
              <a:rPr lang="en-US" smtClean="0"/>
              <a:t>Statewide Contract Webinar – February 20, 2013</a:t>
            </a:r>
          </a:p>
        </p:txBody>
      </p:sp>
      <p:sp>
        <p:nvSpPr>
          <p:cNvPr id="28675" name="Text Box 5"/>
          <p:cNvSpPr txBox="1">
            <a:spLocks noChangeArrowheads="1"/>
          </p:cNvSpPr>
          <p:nvPr/>
        </p:nvSpPr>
        <p:spPr bwMode="auto">
          <a:xfrm>
            <a:off x="6553200" y="6019800"/>
            <a:ext cx="876300" cy="217488"/>
          </a:xfrm>
          <a:prstGeom prst="rect">
            <a:avLst/>
          </a:prstGeom>
          <a:noFill/>
          <a:ln w="9525">
            <a:noFill/>
            <a:miter lim="800000"/>
            <a:headEnd/>
            <a:tailEnd/>
          </a:ln>
        </p:spPr>
        <p:txBody>
          <a:bodyPr>
            <a:spAutoFit/>
          </a:bodyPr>
          <a:lstStyle/>
          <a:p>
            <a:pPr>
              <a:lnSpc>
                <a:spcPct val="90000"/>
              </a:lnSpc>
              <a:spcBef>
                <a:spcPct val="50000"/>
              </a:spcBef>
              <a:buClr>
                <a:schemeClr val="bg2"/>
              </a:buClr>
            </a:pPr>
            <a:r>
              <a:rPr lang="en-US" sz="900"/>
              <a:t>SPD-CP031</a:t>
            </a:r>
            <a:endParaRPr lang="en-US"/>
          </a:p>
        </p:txBody>
      </p:sp>
      <p:sp>
        <p:nvSpPr>
          <p:cNvPr id="28676" name="Text Box 6"/>
          <p:cNvSpPr txBox="1">
            <a:spLocks noChangeArrowheads="1"/>
          </p:cNvSpPr>
          <p:nvPr/>
        </p:nvSpPr>
        <p:spPr bwMode="auto">
          <a:xfrm>
            <a:off x="6557963" y="6173788"/>
            <a:ext cx="2443162" cy="365125"/>
          </a:xfrm>
          <a:prstGeom prst="rect">
            <a:avLst/>
          </a:prstGeom>
          <a:noFill/>
          <a:ln w="9525">
            <a:noFill/>
            <a:miter lim="800000"/>
            <a:headEnd/>
            <a:tailEnd/>
          </a:ln>
        </p:spPr>
        <p:txBody>
          <a:bodyPr>
            <a:spAutoFit/>
          </a:bodyPr>
          <a:lstStyle/>
          <a:p>
            <a:r>
              <a:rPr lang="en-US" sz="900"/>
              <a:t>Georgia State Purchasing Division</a:t>
            </a:r>
          </a:p>
          <a:p>
            <a:r>
              <a:rPr lang="en-US" sz="900"/>
              <a:t>http://statepurchasing.doas.georgia.gov</a:t>
            </a:r>
            <a:endParaRPr lang="en-US" b="0"/>
          </a:p>
        </p:txBody>
      </p:sp>
      <p:sp>
        <p:nvSpPr>
          <p:cNvPr id="28677" name="TextBox 5"/>
          <p:cNvSpPr txBox="1">
            <a:spLocks noChangeArrowheads="1"/>
          </p:cNvSpPr>
          <p:nvPr/>
        </p:nvSpPr>
        <p:spPr bwMode="auto">
          <a:xfrm>
            <a:off x="304800" y="6234113"/>
            <a:ext cx="1108075" cy="230187"/>
          </a:xfrm>
          <a:prstGeom prst="rect">
            <a:avLst/>
          </a:prstGeom>
          <a:noFill/>
          <a:ln w="9525">
            <a:noFill/>
            <a:miter lim="800000"/>
            <a:headEnd/>
            <a:tailEnd/>
          </a:ln>
        </p:spPr>
        <p:txBody>
          <a:bodyPr wrap="none">
            <a:spAutoFit/>
          </a:bodyPr>
          <a:lstStyle/>
          <a:p>
            <a:r>
              <a:rPr lang="en-US" sz="900"/>
              <a:t>Revised 02/10/11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2.jpg"/>
          <p:cNvPicPr>
            <a:picLocks noChangeAspect="1"/>
          </p:cNvPicPr>
          <p:nvPr/>
        </p:nvPicPr>
        <p:blipFill>
          <a:blip r:embed="rId2" cstate="print"/>
          <a:stretch>
            <a:fillRect/>
          </a:stretch>
        </p:blipFill>
        <p:spPr>
          <a:xfrm>
            <a:off x="977900" y="1633538"/>
            <a:ext cx="7188200" cy="3925887"/>
          </a:xfrm>
          <a:prstGeom prst="rect">
            <a:avLst/>
          </a:prstGeom>
          <a:ln>
            <a:solidFill>
              <a:schemeClr val="tx1"/>
            </a:solidFill>
          </a:ln>
          <a:effectLst>
            <a:outerShdw blurRad="50800" dist="38100" dir="2700000" algn="tl" rotWithShape="0">
              <a:prstClr val="black">
                <a:alpha val="40000"/>
              </a:prstClr>
            </a:outerShdw>
          </a:effectLst>
        </p:spPr>
      </p:pic>
      <p:sp>
        <p:nvSpPr>
          <p:cNvPr id="37890" name="Title 3"/>
          <p:cNvSpPr>
            <a:spLocks noGrp="1"/>
          </p:cNvSpPr>
          <p:nvPr>
            <p:ph type="title"/>
          </p:nvPr>
        </p:nvSpPr>
        <p:spPr>
          <a:xfrm>
            <a:off x="139700" y="681038"/>
            <a:ext cx="7697788" cy="914400"/>
          </a:xfrm>
        </p:spPr>
        <p:txBody>
          <a:bodyPr/>
          <a:lstStyle/>
          <a:p>
            <a:r>
              <a:rPr lang="en-US" smtClean="0"/>
              <a:t>Where to Find this Statewide Contract</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sp>
        <p:nvSpPr>
          <p:cNvPr id="37891" name="TextBox 4"/>
          <p:cNvSpPr txBox="1">
            <a:spLocks noChangeArrowheads="1"/>
          </p:cNvSpPr>
          <p:nvPr/>
        </p:nvSpPr>
        <p:spPr bwMode="auto">
          <a:xfrm>
            <a:off x="893763" y="5673725"/>
            <a:ext cx="7335837" cy="646113"/>
          </a:xfrm>
          <a:prstGeom prst="rect">
            <a:avLst/>
          </a:prstGeom>
          <a:noFill/>
          <a:ln w="9525">
            <a:noFill/>
            <a:miter lim="800000"/>
            <a:headEnd/>
            <a:tailEnd/>
          </a:ln>
        </p:spPr>
        <p:txBody>
          <a:bodyPr>
            <a:spAutoFit/>
          </a:bodyPr>
          <a:lstStyle/>
          <a:p>
            <a:r>
              <a:rPr lang="en-US" sz="1800">
                <a:solidFill>
                  <a:schemeClr val="tx1"/>
                </a:solidFill>
              </a:rPr>
              <a:t>2. Hover over the </a:t>
            </a:r>
            <a:r>
              <a:rPr lang="en-US" sz="1800">
                <a:solidFill>
                  <a:srgbClr val="F56600"/>
                </a:solidFill>
              </a:rPr>
              <a:t>State and Local</a:t>
            </a:r>
            <a:r>
              <a:rPr lang="en-US" sz="1800">
                <a:solidFill>
                  <a:schemeClr val="tx1"/>
                </a:solidFill>
              </a:rPr>
              <a:t> section of the screen.</a:t>
            </a:r>
          </a:p>
          <a:p>
            <a:r>
              <a:rPr lang="en-US" sz="1800">
                <a:solidFill>
                  <a:schemeClr val="tx1"/>
                </a:solidFill>
              </a:rPr>
              <a:t>3. Click on </a:t>
            </a:r>
            <a:r>
              <a:rPr lang="en-US" sz="1800">
                <a:solidFill>
                  <a:srgbClr val="F56600"/>
                </a:solidFill>
              </a:rPr>
              <a:t>State Purchasing</a:t>
            </a:r>
            <a:r>
              <a:rPr lang="en-US" sz="1800">
                <a:solidFill>
                  <a:schemeClr val="tx1"/>
                </a:solidFill>
              </a:rPr>
              <a:t>.</a:t>
            </a:r>
          </a:p>
        </p:txBody>
      </p:sp>
      <p:sp>
        <p:nvSpPr>
          <p:cNvPr id="5" name="Rounded Rectangular Callout 4"/>
          <p:cNvSpPr/>
          <p:nvPr/>
        </p:nvSpPr>
        <p:spPr>
          <a:xfrm>
            <a:off x="3573463" y="1828800"/>
            <a:ext cx="1524000" cy="1295400"/>
          </a:xfrm>
          <a:prstGeom prst="wedgeRoundRectCallout">
            <a:avLst>
              <a:gd name="adj1" fmla="val -19898"/>
              <a:gd name="adj2" fmla="val 105351"/>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cs typeface="Arial" pitchFamily="34" charset="0"/>
              </a:rPr>
              <a:t>Hover over the State and Local section of the screen</a:t>
            </a:r>
          </a:p>
        </p:txBody>
      </p:sp>
      <p:sp>
        <p:nvSpPr>
          <p:cNvPr id="37893" name="Rectangle 5"/>
          <p:cNvSpPr>
            <a:spLocks noChangeArrowheads="1"/>
          </p:cNvSpPr>
          <p:nvPr/>
        </p:nvSpPr>
        <p:spPr bwMode="auto">
          <a:xfrm>
            <a:off x="3781425" y="4040188"/>
            <a:ext cx="1554163" cy="365125"/>
          </a:xfrm>
          <a:prstGeom prst="rect">
            <a:avLst/>
          </a:prstGeom>
          <a:noFill/>
          <a:ln w="38100" algn="ctr">
            <a:solidFill>
              <a:srgbClr val="FF0000"/>
            </a:solidFill>
            <a:round/>
            <a:headEnd/>
            <a:tailEnd/>
          </a:ln>
        </p:spPr>
        <p:txBody>
          <a:bodyPr wrap="none" anchor="ctr"/>
          <a:lstStyle/>
          <a:p>
            <a:pPr algn="ct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p:nvPr>
        </p:nvSpPr>
        <p:spPr>
          <a:xfrm>
            <a:off x="139700" y="681038"/>
            <a:ext cx="7697788" cy="914400"/>
          </a:xfrm>
        </p:spPr>
        <p:txBody>
          <a:bodyPr/>
          <a:lstStyle/>
          <a:p>
            <a:r>
              <a:rPr lang="en-US" smtClean="0"/>
              <a:t>Where to Find this Statewide Contract</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pic>
        <p:nvPicPr>
          <p:cNvPr id="6" name="Picture 5" descr="screen 3.jpg"/>
          <p:cNvPicPr>
            <a:picLocks noChangeAspect="1"/>
          </p:cNvPicPr>
          <p:nvPr/>
        </p:nvPicPr>
        <p:blipFill>
          <a:blip r:embed="rId2" cstate="print"/>
          <a:stretch>
            <a:fillRect/>
          </a:stretch>
        </p:blipFill>
        <p:spPr>
          <a:xfrm>
            <a:off x="217488" y="1711325"/>
            <a:ext cx="4992687" cy="4689475"/>
          </a:xfrm>
          <a:prstGeom prst="rect">
            <a:avLst/>
          </a:prstGeom>
          <a:ln>
            <a:solidFill>
              <a:schemeClr val="tx1"/>
            </a:solidFill>
          </a:ln>
          <a:effectLst>
            <a:outerShdw blurRad="50800" dist="38100" dir="2700000" algn="tl" rotWithShape="0">
              <a:prstClr val="black">
                <a:alpha val="40000"/>
              </a:prstClr>
            </a:outerShdw>
          </a:effectLst>
        </p:spPr>
      </p:pic>
      <p:sp>
        <p:nvSpPr>
          <p:cNvPr id="38915" name="Rectangle 7"/>
          <p:cNvSpPr>
            <a:spLocks noChangeArrowheads="1"/>
          </p:cNvSpPr>
          <p:nvPr/>
        </p:nvSpPr>
        <p:spPr bwMode="auto">
          <a:xfrm>
            <a:off x="2262188" y="4560888"/>
            <a:ext cx="1231900" cy="1312862"/>
          </a:xfrm>
          <a:prstGeom prst="rect">
            <a:avLst/>
          </a:prstGeom>
          <a:solidFill>
            <a:srgbClr val="796D6B">
              <a:alpha val="20000"/>
            </a:srgbClr>
          </a:solidFill>
          <a:ln w="38100" algn="ctr">
            <a:solidFill>
              <a:srgbClr val="CF035C"/>
            </a:solidFill>
            <a:round/>
            <a:headEnd/>
            <a:tailEnd/>
          </a:ln>
        </p:spPr>
        <p:txBody>
          <a:bodyPr wrap="none" anchor="ctr"/>
          <a:lstStyle/>
          <a:p>
            <a:pPr algn="ctr"/>
            <a:endParaRPr lang="en-US"/>
          </a:p>
        </p:txBody>
      </p:sp>
      <p:cxnSp>
        <p:nvCxnSpPr>
          <p:cNvPr id="38916" name="Straight Connector 9"/>
          <p:cNvCxnSpPr>
            <a:cxnSpLocks noChangeShapeType="1"/>
          </p:cNvCxnSpPr>
          <p:nvPr/>
        </p:nvCxnSpPr>
        <p:spPr bwMode="auto">
          <a:xfrm flipV="1">
            <a:off x="2262188" y="1600200"/>
            <a:ext cx="3822700" cy="2960688"/>
          </a:xfrm>
          <a:prstGeom prst="line">
            <a:avLst/>
          </a:prstGeom>
          <a:noFill/>
          <a:ln w="19050" algn="ctr">
            <a:solidFill>
              <a:srgbClr val="CF035C"/>
            </a:solidFill>
            <a:prstDash val="sysDot"/>
            <a:round/>
            <a:headEnd/>
            <a:tailEnd/>
          </a:ln>
        </p:spPr>
      </p:cxnSp>
      <p:cxnSp>
        <p:nvCxnSpPr>
          <p:cNvPr id="38917" name="Straight Connector 11"/>
          <p:cNvCxnSpPr>
            <a:cxnSpLocks noChangeShapeType="1"/>
          </p:cNvCxnSpPr>
          <p:nvPr/>
        </p:nvCxnSpPr>
        <p:spPr bwMode="auto">
          <a:xfrm flipV="1">
            <a:off x="3505200" y="1600200"/>
            <a:ext cx="4749800" cy="2960688"/>
          </a:xfrm>
          <a:prstGeom prst="line">
            <a:avLst/>
          </a:prstGeom>
          <a:noFill/>
          <a:ln w="19050" algn="ctr">
            <a:solidFill>
              <a:srgbClr val="CF035C"/>
            </a:solidFill>
            <a:prstDash val="sysDot"/>
            <a:round/>
            <a:headEnd/>
            <a:tailEnd/>
          </a:ln>
        </p:spPr>
      </p:cxnSp>
      <p:cxnSp>
        <p:nvCxnSpPr>
          <p:cNvPr id="38918" name="Straight Connector 13"/>
          <p:cNvCxnSpPr>
            <a:cxnSpLocks noChangeShapeType="1"/>
          </p:cNvCxnSpPr>
          <p:nvPr/>
        </p:nvCxnSpPr>
        <p:spPr bwMode="auto">
          <a:xfrm flipV="1">
            <a:off x="3481388" y="3867150"/>
            <a:ext cx="4772025" cy="2006600"/>
          </a:xfrm>
          <a:prstGeom prst="line">
            <a:avLst/>
          </a:prstGeom>
          <a:noFill/>
          <a:ln w="19050" algn="ctr">
            <a:solidFill>
              <a:srgbClr val="CF035C"/>
            </a:solidFill>
            <a:prstDash val="sysDot"/>
            <a:round/>
            <a:headEnd/>
            <a:tailEnd/>
          </a:ln>
        </p:spPr>
      </p:cxnSp>
      <p:pic>
        <p:nvPicPr>
          <p:cNvPr id="7" name="Picture 6" descr="direct links.jpg"/>
          <p:cNvPicPr>
            <a:picLocks noChangeAspect="1"/>
          </p:cNvPicPr>
          <p:nvPr/>
        </p:nvPicPr>
        <p:blipFill>
          <a:blip r:embed="rId3" cstate="print"/>
          <a:stretch>
            <a:fillRect/>
          </a:stretch>
        </p:blipFill>
        <p:spPr>
          <a:xfrm>
            <a:off x="6092825" y="1600200"/>
            <a:ext cx="2162175" cy="2266950"/>
          </a:xfrm>
          <a:prstGeom prst="rect">
            <a:avLst/>
          </a:prstGeom>
          <a:ln>
            <a:solidFill>
              <a:schemeClr val="tx1"/>
            </a:solidFill>
          </a:ln>
          <a:effectLst>
            <a:glow rad="101600">
              <a:srgbClr val="CF035C">
                <a:alpha val="60000"/>
              </a:srgbClr>
            </a:glow>
            <a:outerShdw blurRad="50800" dist="38100" dir="2700000" algn="tl" rotWithShape="0">
              <a:prstClr val="black">
                <a:alpha val="40000"/>
              </a:prstClr>
            </a:outerShdw>
          </a:effectLst>
        </p:spPr>
      </p:pic>
      <p:cxnSp>
        <p:nvCxnSpPr>
          <p:cNvPr id="38920" name="Straight Connector 15"/>
          <p:cNvCxnSpPr>
            <a:cxnSpLocks noChangeShapeType="1"/>
          </p:cNvCxnSpPr>
          <p:nvPr/>
        </p:nvCxnSpPr>
        <p:spPr bwMode="auto">
          <a:xfrm flipV="1">
            <a:off x="2286000" y="3867150"/>
            <a:ext cx="3833813" cy="1982788"/>
          </a:xfrm>
          <a:prstGeom prst="line">
            <a:avLst/>
          </a:prstGeom>
          <a:noFill/>
          <a:ln w="19050" algn="ctr">
            <a:solidFill>
              <a:srgbClr val="CF035C"/>
            </a:solidFill>
            <a:prstDash val="sysDot"/>
            <a:round/>
            <a:headEnd/>
            <a:tailEnd/>
          </a:ln>
        </p:spPr>
      </p:cxnSp>
      <p:sp>
        <p:nvSpPr>
          <p:cNvPr id="38921" name="TextBox 14"/>
          <p:cNvSpPr txBox="1">
            <a:spLocks noChangeArrowheads="1"/>
          </p:cNvSpPr>
          <p:nvPr/>
        </p:nvSpPr>
        <p:spPr bwMode="auto">
          <a:xfrm>
            <a:off x="5486400" y="5400675"/>
            <a:ext cx="3352800" cy="923925"/>
          </a:xfrm>
          <a:prstGeom prst="rect">
            <a:avLst/>
          </a:prstGeom>
          <a:noFill/>
          <a:ln w="9525">
            <a:noFill/>
            <a:miter lim="800000"/>
            <a:headEnd/>
            <a:tailEnd/>
          </a:ln>
        </p:spPr>
        <p:txBody>
          <a:bodyPr>
            <a:spAutoFit/>
          </a:bodyPr>
          <a:lstStyle/>
          <a:p>
            <a:r>
              <a:rPr lang="en-US" sz="1800">
                <a:solidFill>
                  <a:schemeClr val="tx1"/>
                </a:solidFill>
              </a:rPr>
              <a:t>4. In the Direct Links section, click on </a:t>
            </a:r>
            <a:r>
              <a:rPr lang="en-US" sz="1800">
                <a:solidFill>
                  <a:srgbClr val="F56600"/>
                </a:solidFill>
              </a:rPr>
              <a:t>Statewide Contracts.</a:t>
            </a:r>
            <a:endParaRPr lang="en-US" sz="1800">
              <a:solidFill>
                <a:schemeClr val="tx1"/>
              </a:solidFill>
            </a:endParaRPr>
          </a:p>
        </p:txBody>
      </p:sp>
      <p:sp>
        <p:nvSpPr>
          <p:cNvPr id="38922" name="Rectangle 11"/>
          <p:cNvSpPr>
            <a:spLocks noChangeArrowheads="1"/>
          </p:cNvSpPr>
          <p:nvPr/>
        </p:nvSpPr>
        <p:spPr bwMode="auto">
          <a:xfrm>
            <a:off x="6092825" y="3124200"/>
            <a:ext cx="1381125" cy="304800"/>
          </a:xfrm>
          <a:prstGeom prst="rect">
            <a:avLst/>
          </a:prstGeom>
          <a:noFill/>
          <a:ln w="38100" algn="ctr">
            <a:solidFill>
              <a:srgbClr val="FF0000"/>
            </a:solidFill>
            <a:round/>
            <a:headEnd/>
            <a:tailEnd/>
          </a:ln>
        </p:spPr>
        <p:txBody>
          <a:bodyPr wrap="none" anchor="ctr"/>
          <a:lstStyle/>
          <a:p>
            <a:pPr algn="ctr"/>
            <a:endParaRPr lang="en-US"/>
          </a:p>
        </p:txBody>
      </p:sp>
      <p:sp>
        <p:nvSpPr>
          <p:cNvPr id="13" name="Rounded Rectangular Callout 12"/>
          <p:cNvSpPr/>
          <p:nvPr/>
        </p:nvSpPr>
        <p:spPr>
          <a:xfrm>
            <a:off x="7473950" y="4105275"/>
            <a:ext cx="1524000" cy="850900"/>
          </a:xfrm>
          <a:prstGeom prst="wedgeRoundRectCallout">
            <a:avLst>
              <a:gd name="adj1" fmla="val -53341"/>
              <a:gd name="adj2" fmla="val -140443"/>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cs typeface="Arial" pitchFamily="34" charset="0"/>
              </a:rPr>
              <a:t>Click on Statewide Contracts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4" cstate="print"/>
          <a:srcRect/>
          <a:stretch>
            <a:fillRect/>
          </a:stretch>
        </p:blipFill>
        <p:spPr bwMode="auto">
          <a:xfrm>
            <a:off x="66675" y="1138238"/>
            <a:ext cx="6337300" cy="5376862"/>
          </a:xfrm>
          <a:prstGeom prst="rect">
            <a:avLst/>
          </a:prstGeom>
          <a:noFill/>
          <a:ln w="9525">
            <a:noFill/>
            <a:miter lim="800000"/>
            <a:headEnd/>
            <a:tailEnd/>
          </a:ln>
        </p:spPr>
      </p:pic>
      <p:sp>
        <p:nvSpPr>
          <p:cNvPr id="6" name="Title 1"/>
          <p:cNvSpPr txBox="1">
            <a:spLocks/>
          </p:cNvSpPr>
          <p:nvPr/>
        </p:nvSpPr>
        <p:spPr bwMode="auto">
          <a:xfrm>
            <a:off x="142875" y="222250"/>
            <a:ext cx="8458200" cy="838200"/>
          </a:xfrm>
          <a:prstGeom prst="rect">
            <a:avLst/>
          </a:prstGeom>
          <a:noFill/>
          <a:ln w="9525">
            <a:noFill/>
            <a:miter lim="800000"/>
            <a:headEnd/>
            <a:tailEnd/>
          </a:ln>
        </p:spPr>
        <p:txBody>
          <a:bodyPr anchor="ctr"/>
          <a:lstStyle/>
          <a:p>
            <a:pPr eaLnBrk="0" hangingPunct="0">
              <a:defRPr/>
            </a:pPr>
            <a:r>
              <a:rPr lang="en-US" sz="3200" dirty="0">
                <a:solidFill>
                  <a:srgbClr val="F56600"/>
                </a:solidFill>
                <a:latin typeface="+mj-lt"/>
                <a:ea typeface="+mj-ea"/>
                <a:cs typeface="+mj-cs"/>
              </a:rPr>
              <a:t>Where to Find this Statewide Contract -- SWC Index for Public</a:t>
            </a:r>
          </a:p>
        </p:txBody>
      </p:sp>
      <p:sp>
        <p:nvSpPr>
          <p:cNvPr id="7" name="Rectangle 6"/>
          <p:cNvSpPr/>
          <p:nvPr/>
        </p:nvSpPr>
        <p:spPr>
          <a:xfrm>
            <a:off x="449263" y="4572000"/>
            <a:ext cx="611187" cy="6953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ular Callout 8"/>
          <p:cNvSpPr/>
          <p:nvPr/>
        </p:nvSpPr>
        <p:spPr>
          <a:xfrm>
            <a:off x="3349625" y="4637088"/>
            <a:ext cx="2290763" cy="809625"/>
          </a:xfrm>
          <a:prstGeom prst="wedgeRoundRectCallout">
            <a:avLst>
              <a:gd name="adj1" fmla="val -100616"/>
              <a:gd name="adj2" fmla="val -23245"/>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cs typeface="Arial" pitchFamily="34" charset="0"/>
              </a:rPr>
              <a:t>Use tgmguest</a:t>
            </a:r>
          </a:p>
          <a:p>
            <a:pPr algn="ctr">
              <a:defRPr/>
            </a:pPr>
            <a:r>
              <a:rPr lang="en-US" sz="1400" dirty="0">
                <a:solidFill>
                  <a:srgbClr val="000000"/>
                </a:solidFill>
                <a:cs typeface="Arial" pitchFamily="34" charset="0"/>
              </a:rPr>
              <a:t>as the User Name and the Password</a:t>
            </a:r>
          </a:p>
        </p:txBody>
      </p:sp>
      <p:sp>
        <p:nvSpPr>
          <p:cNvPr id="8" name="TextBox 14"/>
          <p:cNvSpPr txBox="1">
            <a:spLocks noChangeArrowheads="1"/>
          </p:cNvSpPr>
          <p:nvPr/>
        </p:nvSpPr>
        <p:spPr bwMode="auto">
          <a:xfrm>
            <a:off x="6403975" y="1901825"/>
            <a:ext cx="2684463" cy="3140075"/>
          </a:xfrm>
          <a:prstGeom prst="rect">
            <a:avLst/>
          </a:prstGeom>
          <a:noFill/>
          <a:ln w="9525">
            <a:noFill/>
            <a:miter lim="800000"/>
            <a:headEnd/>
            <a:tailEnd/>
          </a:ln>
        </p:spPr>
        <p:txBody>
          <a:bodyPr>
            <a:spAutoFit/>
          </a:bodyPr>
          <a:lstStyle/>
          <a:p>
            <a:pPr marL="225425" indent="-225425">
              <a:defRPr/>
            </a:pPr>
            <a:r>
              <a:rPr lang="en-US" sz="1800" dirty="0">
                <a:solidFill>
                  <a:schemeClr val="tx1"/>
                </a:solidFill>
                <a:cs typeface="+mn-cs"/>
              </a:rPr>
              <a:t>5. To access contract information, c</a:t>
            </a:r>
            <a:r>
              <a:rPr lang="en-US" sz="1800" dirty="0">
                <a:solidFill>
                  <a:schemeClr val="tx1">
                    <a:lumMod val="50000"/>
                  </a:schemeClr>
                </a:solidFill>
                <a:cs typeface="+mn-cs"/>
              </a:rPr>
              <a:t>lick on the </a:t>
            </a:r>
            <a:r>
              <a:rPr lang="en-US" sz="1800" dirty="0">
                <a:solidFill>
                  <a:srgbClr val="F56600"/>
                </a:solidFill>
                <a:cs typeface="+mn-cs"/>
              </a:rPr>
              <a:t>Team Georgia Marketplace™ </a:t>
            </a:r>
            <a:r>
              <a:rPr lang="en-US" sz="1800" dirty="0">
                <a:solidFill>
                  <a:schemeClr val="tx1">
                    <a:lumMod val="50000"/>
                  </a:schemeClr>
                </a:solidFill>
                <a:cs typeface="+mn-cs"/>
              </a:rPr>
              <a:t>icon to access the Login screen</a:t>
            </a:r>
            <a:r>
              <a:rPr lang="en-US" sz="1800" dirty="0">
                <a:solidFill>
                  <a:schemeClr val="tx1"/>
                </a:solidFill>
                <a:cs typeface="+mn-cs"/>
              </a:rPr>
              <a:t>.  This User Name and Password is generic and only provides access to contract information.</a:t>
            </a:r>
            <a:endParaRPr lang="en-US" sz="1800" dirty="0">
              <a:solidFill>
                <a:schemeClr val="tx1">
                  <a:lumMod val="50000"/>
                </a:schemeClr>
              </a:solidFill>
              <a:cs typeface="+mn-cs"/>
            </a:endParaRP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custDataLst>
              <p:tags r:id="rId2"/>
            </p:custDataLst>
          </p:nvPr>
        </p:nvPicPr>
        <p:blipFill>
          <a:blip r:embed="rId5" cstate="print"/>
          <a:srcRect/>
          <a:stretch>
            <a:fillRect/>
          </a:stretch>
        </p:blipFill>
        <p:spPr bwMode="auto">
          <a:xfrm>
            <a:off x="1219200" y="2214563"/>
            <a:ext cx="6608763" cy="4176712"/>
          </a:xfrm>
          <a:prstGeom prst="rect">
            <a:avLst/>
          </a:prstGeom>
          <a:noFill/>
          <a:ln w="25400">
            <a:solidFill>
              <a:schemeClr val="bg2"/>
            </a:solidFill>
            <a:miter lim="800000"/>
            <a:headEnd/>
            <a:tailEnd/>
          </a:ln>
        </p:spPr>
      </p:pic>
      <p:sp>
        <p:nvSpPr>
          <p:cNvPr id="41986" name="Title 1"/>
          <p:cNvSpPr>
            <a:spLocks noGrp="1"/>
          </p:cNvSpPr>
          <p:nvPr>
            <p:ph type="title"/>
          </p:nvPr>
        </p:nvSpPr>
        <p:spPr>
          <a:xfrm>
            <a:off x="152400" y="222250"/>
            <a:ext cx="7729538" cy="838200"/>
          </a:xfrm>
        </p:spPr>
        <p:txBody>
          <a:bodyPr/>
          <a:lstStyle/>
          <a:p>
            <a:r>
              <a:rPr lang="en-US" smtClean="0"/>
              <a:t>Where to Find this Statewide Contract-Statewide Contracts Index</a:t>
            </a:r>
          </a:p>
        </p:txBody>
      </p:sp>
      <p:sp>
        <p:nvSpPr>
          <p:cNvPr id="6" name="Rounded Rectangular Callout 5"/>
          <p:cNvSpPr/>
          <p:nvPr/>
        </p:nvSpPr>
        <p:spPr>
          <a:xfrm>
            <a:off x="2433638" y="4267200"/>
            <a:ext cx="1528762" cy="1143000"/>
          </a:xfrm>
          <a:prstGeom prst="wedgeRoundRectCallout">
            <a:avLst>
              <a:gd name="adj1" fmla="val 127486"/>
              <a:gd name="adj2" fmla="val 20126"/>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cs typeface="Arial" pitchFamily="34" charset="0"/>
              </a:rPr>
              <a:t>Use tgmguest</a:t>
            </a:r>
          </a:p>
          <a:p>
            <a:pPr algn="ctr">
              <a:defRPr/>
            </a:pPr>
            <a:r>
              <a:rPr lang="en-US" sz="1400" dirty="0">
                <a:solidFill>
                  <a:srgbClr val="000000"/>
                </a:solidFill>
                <a:cs typeface="Arial" pitchFamily="34" charset="0"/>
              </a:rPr>
              <a:t>as the User Name and the Password</a:t>
            </a:r>
          </a:p>
        </p:txBody>
      </p:sp>
      <p:sp>
        <p:nvSpPr>
          <p:cNvPr id="7" name="TextBox 14"/>
          <p:cNvSpPr txBox="1">
            <a:spLocks noChangeArrowheads="1"/>
          </p:cNvSpPr>
          <p:nvPr/>
        </p:nvSpPr>
        <p:spPr bwMode="auto">
          <a:xfrm>
            <a:off x="301625" y="1290638"/>
            <a:ext cx="7526338" cy="923925"/>
          </a:xfrm>
          <a:prstGeom prst="rect">
            <a:avLst/>
          </a:prstGeom>
          <a:noFill/>
          <a:ln w="9525">
            <a:noFill/>
            <a:miter lim="800000"/>
            <a:headEnd/>
            <a:tailEnd/>
          </a:ln>
        </p:spPr>
        <p:txBody>
          <a:bodyPr>
            <a:spAutoFit/>
          </a:bodyPr>
          <a:lstStyle/>
          <a:p>
            <a:pPr marL="225425" indent="-225425">
              <a:defRPr/>
            </a:pPr>
            <a:r>
              <a:rPr lang="en-US" sz="1800" dirty="0">
                <a:solidFill>
                  <a:schemeClr val="tx1"/>
                </a:solidFill>
                <a:cs typeface="+mn-cs"/>
              </a:rPr>
              <a:t>6. </a:t>
            </a:r>
            <a:r>
              <a:rPr lang="en-US" sz="1800" dirty="0">
                <a:solidFill>
                  <a:schemeClr val="tx1">
                    <a:lumMod val="50000"/>
                  </a:schemeClr>
                </a:solidFill>
                <a:cs typeface="+mn-cs"/>
              </a:rPr>
              <a:t>When the Login screen displays, use </a:t>
            </a:r>
            <a:r>
              <a:rPr lang="en-US" sz="1800" dirty="0">
                <a:solidFill>
                  <a:srgbClr val="F56600"/>
                </a:solidFill>
                <a:latin typeface="Arial" pitchFamily="34" charset="0"/>
                <a:cs typeface="Arial" pitchFamily="34" charset="0"/>
              </a:rPr>
              <a:t>tgmguest</a:t>
            </a:r>
            <a:r>
              <a:rPr lang="en-US" sz="1800" dirty="0">
                <a:solidFill>
                  <a:srgbClr val="000000"/>
                </a:solidFill>
                <a:latin typeface="Arial" pitchFamily="34" charset="0"/>
                <a:cs typeface="Arial" pitchFamily="34" charset="0"/>
              </a:rPr>
              <a:t> as the User Name and the Password.  This generic ID and Password allows access to contract information only.</a:t>
            </a:r>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4" cstate="print"/>
          <a:srcRect/>
          <a:stretch>
            <a:fillRect/>
          </a:stretch>
        </p:blipFill>
        <p:spPr bwMode="auto">
          <a:xfrm>
            <a:off x="66675" y="1138238"/>
            <a:ext cx="6337300" cy="5376862"/>
          </a:xfrm>
          <a:prstGeom prst="rect">
            <a:avLst/>
          </a:prstGeom>
          <a:noFill/>
          <a:ln w="9525">
            <a:noFill/>
            <a:miter lim="800000"/>
            <a:headEnd/>
            <a:tailEnd/>
          </a:ln>
        </p:spPr>
      </p:pic>
      <p:sp>
        <p:nvSpPr>
          <p:cNvPr id="44034" name="Title 1"/>
          <p:cNvSpPr>
            <a:spLocks noGrp="1"/>
          </p:cNvSpPr>
          <p:nvPr>
            <p:ph type="title"/>
          </p:nvPr>
        </p:nvSpPr>
        <p:spPr>
          <a:xfrm>
            <a:off x="152400" y="190500"/>
            <a:ext cx="8077200" cy="838200"/>
          </a:xfrm>
        </p:spPr>
        <p:txBody>
          <a:bodyPr/>
          <a:lstStyle/>
          <a:p>
            <a:r>
              <a:rPr lang="en-US" smtClean="0"/>
              <a:t>Where to Find this Statewide Contract--SWC Index for Window Shoppers</a:t>
            </a:r>
          </a:p>
        </p:txBody>
      </p:sp>
      <p:sp>
        <p:nvSpPr>
          <p:cNvPr id="5" name="Rectangle 4"/>
          <p:cNvSpPr/>
          <p:nvPr/>
        </p:nvSpPr>
        <p:spPr>
          <a:xfrm>
            <a:off x="152400" y="5721350"/>
            <a:ext cx="5183188" cy="7937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14"/>
          <p:cNvSpPr txBox="1">
            <a:spLocks noChangeArrowheads="1"/>
          </p:cNvSpPr>
          <p:nvPr/>
        </p:nvSpPr>
        <p:spPr bwMode="auto">
          <a:xfrm>
            <a:off x="6403975" y="1901825"/>
            <a:ext cx="2628900" cy="3970338"/>
          </a:xfrm>
          <a:prstGeom prst="rect">
            <a:avLst/>
          </a:prstGeom>
          <a:noFill/>
          <a:ln w="9525">
            <a:noFill/>
            <a:miter lim="800000"/>
            <a:headEnd/>
            <a:tailEnd/>
          </a:ln>
        </p:spPr>
        <p:txBody>
          <a:bodyPr>
            <a:spAutoFit/>
          </a:bodyPr>
          <a:lstStyle/>
          <a:p>
            <a:pPr>
              <a:defRPr/>
            </a:pPr>
            <a:r>
              <a:rPr lang="en-US" sz="1800" dirty="0">
                <a:solidFill>
                  <a:schemeClr val="tx1"/>
                </a:solidFill>
                <a:cs typeface="+mn-cs"/>
              </a:rPr>
              <a:t>You can also click on the </a:t>
            </a:r>
            <a:r>
              <a:rPr lang="en-US" sz="1800" dirty="0">
                <a:solidFill>
                  <a:schemeClr val="tx1">
                    <a:lumMod val="50000"/>
                  </a:schemeClr>
                </a:solidFill>
                <a:cs typeface="+mn-cs"/>
              </a:rPr>
              <a:t>Team Georgia Marketplace™ icon to </a:t>
            </a:r>
            <a:r>
              <a:rPr lang="en-US" sz="1800" dirty="0">
                <a:solidFill>
                  <a:schemeClr val="tx1"/>
                </a:solidFill>
                <a:cs typeface="+mn-cs"/>
              </a:rPr>
              <a:t>access the same Login screen, but enter your personal Window Shopper User Name and Password.  This allows you to access the Statewide Contract Index as well as to shop for items available from the Statewide Contracts. </a:t>
            </a:r>
            <a:endParaRPr lang="en-US" sz="1800" dirty="0">
              <a:solidFill>
                <a:schemeClr val="tx1">
                  <a:lumMod val="50000"/>
                </a:schemeClr>
              </a:solidFill>
              <a:cs typeface="+mn-cs"/>
            </a:endParaRPr>
          </a:p>
        </p:txBody>
      </p:sp>
      <p:sp>
        <p:nvSpPr>
          <p:cNvPr id="8" name="Rectangle 7"/>
          <p:cNvSpPr/>
          <p:nvPr/>
        </p:nvSpPr>
        <p:spPr>
          <a:xfrm>
            <a:off x="449263" y="4572000"/>
            <a:ext cx="611187" cy="6953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custDataLst>
              <p:tags r:id="rId2"/>
            </p:custDataLst>
          </p:nvPr>
        </p:nvPicPr>
        <p:blipFill>
          <a:blip r:embed="rId5" cstate="print"/>
          <a:srcRect/>
          <a:stretch>
            <a:fillRect/>
          </a:stretch>
        </p:blipFill>
        <p:spPr bwMode="auto">
          <a:xfrm>
            <a:off x="1219200" y="2298700"/>
            <a:ext cx="6608763" cy="4184650"/>
          </a:xfrm>
          <a:prstGeom prst="rect">
            <a:avLst/>
          </a:prstGeom>
          <a:noFill/>
          <a:ln w="25400">
            <a:solidFill>
              <a:schemeClr val="bg2"/>
            </a:solidFill>
            <a:miter lim="800000"/>
            <a:headEnd/>
            <a:tailEnd/>
          </a:ln>
        </p:spPr>
      </p:pic>
      <p:sp>
        <p:nvSpPr>
          <p:cNvPr id="46082" name="Title 1"/>
          <p:cNvSpPr>
            <a:spLocks noGrp="1"/>
          </p:cNvSpPr>
          <p:nvPr>
            <p:ph type="title"/>
          </p:nvPr>
        </p:nvSpPr>
        <p:spPr>
          <a:xfrm>
            <a:off x="301625" y="374650"/>
            <a:ext cx="7729538" cy="838200"/>
          </a:xfrm>
        </p:spPr>
        <p:txBody>
          <a:bodyPr/>
          <a:lstStyle/>
          <a:p>
            <a:r>
              <a:rPr lang="en-US" smtClean="0"/>
              <a:t>Where to Find this Statewide Contract-SWC for Window Shoppers</a:t>
            </a:r>
          </a:p>
        </p:txBody>
      </p:sp>
      <p:sp>
        <p:nvSpPr>
          <p:cNvPr id="6" name="Rounded Rectangular Callout 5"/>
          <p:cNvSpPr/>
          <p:nvPr/>
        </p:nvSpPr>
        <p:spPr>
          <a:xfrm>
            <a:off x="2433638" y="4654550"/>
            <a:ext cx="1528762" cy="1217613"/>
          </a:xfrm>
          <a:prstGeom prst="wedgeRoundRectCallout">
            <a:avLst>
              <a:gd name="adj1" fmla="val 130914"/>
              <a:gd name="adj2" fmla="val -4263"/>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cs typeface="Arial" pitchFamily="34" charset="0"/>
              </a:rPr>
              <a:t>Use your Window Shopper User Name and  Password</a:t>
            </a:r>
          </a:p>
        </p:txBody>
      </p:sp>
      <p:sp>
        <p:nvSpPr>
          <p:cNvPr id="7" name="TextBox 14"/>
          <p:cNvSpPr txBox="1">
            <a:spLocks noChangeArrowheads="1"/>
          </p:cNvSpPr>
          <p:nvPr/>
        </p:nvSpPr>
        <p:spPr bwMode="auto">
          <a:xfrm>
            <a:off x="301625" y="1290638"/>
            <a:ext cx="8088313" cy="923925"/>
          </a:xfrm>
          <a:prstGeom prst="rect">
            <a:avLst/>
          </a:prstGeom>
          <a:noFill/>
          <a:ln w="9525">
            <a:noFill/>
            <a:miter lim="800000"/>
            <a:headEnd/>
            <a:tailEnd/>
          </a:ln>
        </p:spPr>
        <p:txBody>
          <a:bodyPr>
            <a:spAutoFit/>
          </a:bodyPr>
          <a:lstStyle/>
          <a:p>
            <a:pPr>
              <a:defRPr/>
            </a:pPr>
            <a:r>
              <a:rPr lang="en-US" sz="1800" dirty="0">
                <a:solidFill>
                  <a:schemeClr val="tx1">
                    <a:lumMod val="50000"/>
                  </a:schemeClr>
                </a:solidFill>
                <a:cs typeface="+mn-cs"/>
              </a:rPr>
              <a:t>If you are a Window Shopper user, you can access the Statewide Contract Index by entering your personal </a:t>
            </a:r>
            <a:r>
              <a:rPr lang="en-US" sz="1800" dirty="0">
                <a:solidFill>
                  <a:srgbClr val="000000"/>
                </a:solidFill>
                <a:latin typeface="Arial" pitchFamily="34" charset="0"/>
                <a:cs typeface="Arial" pitchFamily="34" charset="0"/>
              </a:rPr>
              <a:t>User Name and the Password once the Login </a:t>
            </a:r>
            <a:r>
              <a:rPr lang="en-US" sz="1800" dirty="0">
                <a:solidFill>
                  <a:schemeClr val="tx1">
                    <a:lumMod val="50000"/>
                  </a:schemeClr>
                </a:solidFill>
                <a:cs typeface="+mn-cs"/>
              </a:rPr>
              <a:t>screen displays.  Then, click on the </a:t>
            </a:r>
            <a:r>
              <a:rPr lang="en-US" sz="1800" dirty="0">
                <a:solidFill>
                  <a:srgbClr val="F56600"/>
                </a:solidFill>
                <a:cs typeface="+mn-cs"/>
              </a:rPr>
              <a:t>Contracts tab</a:t>
            </a:r>
            <a:r>
              <a:rPr lang="en-US" sz="1800" dirty="0">
                <a:solidFill>
                  <a:schemeClr val="tx1">
                    <a:lumMod val="50000"/>
                  </a:schemeClr>
                </a:solidFill>
                <a:cs typeface="+mn-cs"/>
              </a:rPr>
              <a:t>.</a:t>
            </a:r>
            <a:endParaRPr lang="en-US" sz="1800" dirty="0">
              <a:solidFill>
                <a:srgbClr val="000000"/>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5"/>
          <p:cNvPicPr>
            <a:picLocks noChangeAspect="1" noChangeArrowheads="1"/>
          </p:cNvPicPr>
          <p:nvPr>
            <p:custDataLst>
              <p:tags r:id="rId2"/>
            </p:custDataLst>
          </p:nvPr>
        </p:nvPicPr>
        <p:blipFill>
          <a:blip r:embed="rId5" cstate="print"/>
          <a:srcRect/>
          <a:stretch>
            <a:fillRect/>
          </a:stretch>
        </p:blipFill>
        <p:spPr bwMode="auto">
          <a:xfrm>
            <a:off x="296863" y="1447800"/>
            <a:ext cx="6713537" cy="5138738"/>
          </a:xfrm>
          <a:prstGeom prst="rect">
            <a:avLst/>
          </a:prstGeom>
          <a:noFill/>
          <a:ln w="25400">
            <a:solidFill>
              <a:schemeClr val="bg2"/>
            </a:solidFill>
            <a:miter lim="800000"/>
            <a:headEnd/>
            <a:tailEnd/>
          </a:ln>
        </p:spPr>
      </p:pic>
      <p:sp>
        <p:nvSpPr>
          <p:cNvPr id="48130" name="Title 1"/>
          <p:cNvSpPr>
            <a:spLocks noGrp="1"/>
          </p:cNvSpPr>
          <p:nvPr>
            <p:ph type="title"/>
          </p:nvPr>
        </p:nvSpPr>
        <p:spPr>
          <a:xfrm>
            <a:off x="122238" y="374650"/>
            <a:ext cx="8991600" cy="838200"/>
          </a:xfrm>
        </p:spPr>
        <p:txBody>
          <a:bodyPr/>
          <a:lstStyle/>
          <a:p>
            <a:r>
              <a:rPr lang="en-US" smtClean="0"/>
              <a:t>Where to Find this Statewide Contract—</a:t>
            </a:r>
            <a:br>
              <a:rPr lang="en-US" smtClean="0"/>
            </a:br>
            <a:r>
              <a:rPr lang="en-US" smtClean="0"/>
              <a:t>Team Georgia Marketplace Contracts</a:t>
            </a:r>
          </a:p>
        </p:txBody>
      </p:sp>
      <p:sp>
        <p:nvSpPr>
          <p:cNvPr id="6" name="Rectangle 5"/>
          <p:cNvSpPr/>
          <p:nvPr/>
        </p:nvSpPr>
        <p:spPr>
          <a:xfrm>
            <a:off x="5183188" y="1749425"/>
            <a:ext cx="1674812" cy="4556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extBox 14"/>
          <p:cNvSpPr txBox="1">
            <a:spLocks noChangeArrowheads="1"/>
          </p:cNvSpPr>
          <p:nvPr/>
        </p:nvSpPr>
        <p:spPr bwMode="auto">
          <a:xfrm>
            <a:off x="7123113" y="2206625"/>
            <a:ext cx="1990725" cy="3416300"/>
          </a:xfrm>
          <a:prstGeom prst="rect">
            <a:avLst/>
          </a:prstGeom>
          <a:noFill/>
          <a:ln w="9525">
            <a:noFill/>
            <a:miter lim="800000"/>
            <a:headEnd/>
            <a:tailEnd/>
          </a:ln>
        </p:spPr>
        <p:txBody>
          <a:bodyPr>
            <a:spAutoFit/>
          </a:bodyPr>
          <a:lstStyle/>
          <a:p>
            <a:pPr>
              <a:defRPr/>
            </a:pPr>
            <a:r>
              <a:rPr lang="en-US" sz="1800" dirty="0">
                <a:solidFill>
                  <a:schemeClr val="tx1">
                    <a:lumMod val="50000"/>
                  </a:schemeClr>
                </a:solidFill>
                <a:cs typeface="+mn-cs"/>
              </a:rPr>
              <a:t>Once you access the system using the generic or your personal User Name and Password, click on the </a:t>
            </a:r>
            <a:r>
              <a:rPr lang="en-US" sz="1800" dirty="0">
                <a:solidFill>
                  <a:srgbClr val="F56600"/>
                </a:solidFill>
                <a:cs typeface="+mn-cs"/>
              </a:rPr>
              <a:t>Contracts</a:t>
            </a:r>
            <a:r>
              <a:rPr lang="en-US" sz="1800" i="1" dirty="0">
                <a:solidFill>
                  <a:schemeClr val="tx1">
                    <a:lumMod val="50000"/>
                  </a:schemeClr>
                </a:solidFill>
                <a:cs typeface="+mn-cs"/>
              </a:rPr>
              <a:t> </a:t>
            </a:r>
            <a:r>
              <a:rPr lang="en-US" sz="1800" dirty="0">
                <a:solidFill>
                  <a:schemeClr val="tx1">
                    <a:lumMod val="50000"/>
                  </a:schemeClr>
                </a:solidFill>
                <a:cs typeface="+mn-cs"/>
              </a:rPr>
              <a:t>tab to access the Statewide Contracts.</a:t>
            </a:r>
          </a:p>
        </p:txBody>
      </p:sp>
      <p:sp>
        <p:nvSpPr>
          <p:cNvPr id="9" name="Rounded Rectangular Callout 8"/>
          <p:cNvSpPr/>
          <p:nvPr/>
        </p:nvSpPr>
        <p:spPr>
          <a:xfrm>
            <a:off x="3654425" y="2970213"/>
            <a:ext cx="1528763" cy="763587"/>
          </a:xfrm>
          <a:prstGeom prst="wedgeRoundRectCallout">
            <a:avLst>
              <a:gd name="adj1" fmla="val 87756"/>
              <a:gd name="adj2" fmla="val -164434"/>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cs typeface="Arial" pitchFamily="34" charset="0"/>
              </a:rPr>
              <a:t>Click on the Contracts tab</a:t>
            </a: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52400" y="222250"/>
            <a:ext cx="8991600" cy="838200"/>
          </a:xfrm>
        </p:spPr>
        <p:txBody>
          <a:bodyPr/>
          <a:lstStyle/>
          <a:p>
            <a:r>
              <a:rPr lang="en-US" smtClean="0"/>
              <a:t>Where to Find this Statewide Contract –</a:t>
            </a:r>
            <a:br>
              <a:rPr lang="en-US" smtClean="0"/>
            </a:br>
            <a:r>
              <a:rPr lang="en-US" smtClean="0"/>
              <a:t>Team Georgia Marketplace Contracts</a:t>
            </a:r>
          </a:p>
        </p:txBody>
      </p:sp>
      <p:pic>
        <p:nvPicPr>
          <p:cNvPr id="50178" name="Picture 2"/>
          <p:cNvPicPr>
            <a:picLocks noChangeAspect="1" noChangeArrowheads="1"/>
          </p:cNvPicPr>
          <p:nvPr/>
        </p:nvPicPr>
        <p:blipFill>
          <a:blip r:embed="rId4" cstate="print"/>
          <a:srcRect/>
          <a:stretch>
            <a:fillRect/>
          </a:stretch>
        </p:blipFill>
        <p:spPr bwMode="auto">
          <a:xfrm>
            <a:off x="296863" y="1327150"/>
            <a:ext cx="8550275" cy="51562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0"/>
            <a:ext cx="8991600" cy="838200"/>
          </a:xfrm>
        </p:spPr>
        <p:txBody>
          <a:bodyPr/>
          <a:lstStyle/>
          <a:p>
            <a:r>
              <a:rPr lang="en-US" smtClean="0"/>
              <a:t>Where to Find this Statewide Contract—</a:t>
            </a:r>
            <a:br>
              <a:rPr lang="en-US" smtClean="0"/>
            </a:br>
            <a:r>
              <a:rPr lang="en-US" smtClean="0"/>
              <a:t>Team Georgia Marketplace Contracts</a:t>
            </a:r>
          </a:p>
        </p:txBody>
      </p:sp>
      <p:pic>
        <p:nvPicPr>
          <p:cNvPr id="52226" name="Picture 2"/>
          <p:cNvPicPr>
            <a:picLocks noChangeAspect="1" noChangeArrowheads="1"/>
          </p:cNvPicPr>
          <p:nvPr/>
        </p:nvPicPr>
        <p:blipFill>
          <a:blip r:embed="rId4" cstate="print"/>
          <a:srcRect/>
          <a:stretch>
            <a:fillRect/>
          </a:stretch>
        </p:blipFill>
        <p:spPr bwMode="auto">
          <a:xfrm>
            <a:off x="142875" y="985838"/>
            <a:ext cx="8713788" cy="564197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0"/>
            <a:ext cx="8991600" cy="838200"/>
          </a:xfrm>
        </p:spPr>
        <p:txBody>
          <a:bodyPr/>
          <a:lstStyle/>
          <a:p>
            <a:r>
              <a:rPr lang="en-US" smtClean="0"/>
              <a:t>Where to Find this Statewide Contract—</a:t>
            </a:r>
            <a:br>
              <a:rPr lang="en-US" smtClean="0"/>
            </a:br>
            <a:r>
              <a:rPr lang="en-US" smtClean="0"/>
              <a:t>Team Georgia Marketplace Contracts</a:t>
            </a:r>
          </a:p>
        </p:txBody>
      </p:sp>
      <p:pic>
        <p:nvPicPr>
          <p:cNvPr id="54274" name="Picture 2"/>
          <p:cNvPicPr>
            <a:picLocks noChangeAspect="1" noChangeArrowheads="1"/>
          </p:cNvPicPr>
          <p:nvPr/>
        </p:nvPicPr>
        <p:blipFill>
          <a:blip r:embed="rId4" cstate="print"/>
          <a:srcRect/>
          <a:stretch>
            <a:fillRect/>
          </a:stretch>
        </p:blipFill>
        <p:spPr bwMode="auto">
          <a:xfrm>
            <a:off x="142875" y="985838"/>
            <a:ext cx="8848725" cy="55753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77" descr="man_speaking"/>
          <p:cNvPicPr>
            <a:picLocks noChangeAspect="1" noChangeArrowheads="1"/>
          </p:cNvPicPr>
          <p:nvPr/>
        </p:nvPicPr>
        <p:blipFill>
          <a:blip r:embed="rId3" cstate="print"/>
          <a:srcRect/>
          <a:stretch>
            <a:fillRect/>
          </a:stretch>
        </p:blipFill>
        <p:spPr bwMode="auto">
          <a:xfrm>
            <a:off x="1023938" y="1862138"/>
            <a:ext cx="2673350" cy="3905250"/>
          </a:xfrm>
          <a:prstGeom prst="rect">
            <a:avLst/>
          </a:prstGeom>
          <a:noFill/>
          <a:ln w="9525">
            <a:noFill/>
            <a:miter lim="800000"/>
            <a:headEnd/>
            <a:tailEnd/>
          </a:ln>
        </p:spPr>
      </p:pic>
      <p:sp>
        <p:nvSpPr>
          <p:cNvPr id="29698" name="Title 3"/>
          <p:cNvSpPr>
            <a:spLocks noGrp="1"/>
          </p:cNvSpPr>
          <p:nvPr>
            <p:ph type="title"/>
          </p:nvPr>
        </p:nvSpPr>
        <p:spPr/>
        <p:txBody>
          <a:bodyPr/>
          <a:lstStyle/>
          <a:p>
            <a:r>
              <a:rPr lang="en-US" smtClean="0"/>
              <a:t>Your Presenter</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sp>
        <p:nvSpPr>
          <p:cNvPr id="29699" name="Text Placeholder 6"/>
          <p:cNvSpPr>
            <a:spLocks noGrp="1"/>
          </p:cNvSpPr>
          <p:nvPr>
            <p:ph type="body" sz="half" idx="2"/>
          </p:nvPr>
        </p:nvSpPr>
        <p:spPr/>
        <p:txBody>
          <a:bodyPr/>
          <a:lstStyle/>
          <a:p>
            <a:pPr>
              <a:buFontTx/>
              <a:buNone/>
            </a:pPr>
            <a:r>
              <a:rPr lang="en-US" dirty="0" smtClean="0">
                <a:solidFill>
                  <a:srgbClr val="7DBA00"/>
                </a:solidFill>
              </a:rPr>
              <a:t>Presenter Name</a:t>
            </a:r>
            <a:endParaRPr lang="en-US" sz="1800" dirty="0" smtClean="0">
              <a:solidFill>
                <a:srgbClr val="7DBA00"/>
              </a:solidFill>
            </a:endParaRPr>
          </a:p>
          <a:p>
            <a:pPr>
              <a:buFontTx/>
              <a:buNone/>
            </a:pPr>
            <a:r>
              <a:rPr lang="en-US" sz="1200" b="0" i="1" dirty="0" smtClean="0">
                <a:solidFill>
                  <a:schemeClr val="tx1"/>
                </a:solidFill>
                <a:cs typeface="Times New Roman" pitchFamily="18" charset="0"/>
              </a:rPr>
              <a:t>Peris Cannon – Contract Issuing Officer</a:t>
            </a:r>
          </a:p>
          <a:p>
            <a:pPr>
              <a:buFontTx/>
              <a:buNone/>
            </a:pPr>
            <a:endParaRPr lang="en-US" sz="1200" b="0" dirty="0" smtClean="0">
              <a:solidFill>
                <a:srgbClr val="CF035C"/>
              </a:solidFill>
            </a:endParaRPr>
          </a:p>
          <a:p>
            <a:pPr>
              <a:buFontTx/>
              <a:buNone/>
            </a:pPr>
            <a:r>
              <a:rPr lang="en-US" sz="1800" b="0" dirty="0" smtClean="0">
                <a:solidFill>
                  <a:srgbClr val="CF035C"/>
                </a:solidFill>
              </a:rPr>
              <a:t>Experience:  </a:t>
            </a:r>
          </a:p>
          <a:p>
            <a:pPr>
              <a:buFontTx/>
              <a:buNone/>
            </a:pPr>
            <a:r>
              <a:rPr lang="en-US" sz="1200" b="0" i="1" dirty="0" smtClean="0">
                <a:solidFill>
                  <a:schemeClr val="tx1"/>
                </a:solidFill>
              </a:rPr>
              <a:t>7 years Purchasing Experience</a:t>
            </a:r>
          </a:p>
          <a:p>
            <a:pPr>
              <a:buFontTx/>
              <a:buNone/>
            </a:pPr>
            <a:r>
              <a:rPr lang="en-US" sz="1200" b="0" i="1" dirty="0" smtClean="0">
                <a:solidFill>
                  <a:schemeClr val="tx1"/>
                </a:solidFill>
              </a:rPr>
              <a:t>7 years Private Industry - Other</a:t>
            </a:r>
          </a:p>
          <a:p>
            <a:pPr>
              <a:buFontTx/>
              <a:buNone/>
            </a:pPr>
            <a:endParaRPr lang="en-US" sz="1800" b="0" dirty="0" smtClean="0">
              <a:solidFill>
                <a:srgbClr val="CF035C"/>
              </a:solidFill>
            </a:endParaRPr>
          </a:p>
          <a:p>
            <a:pPr>
              <a:buFontTx/>
              <a:buNone/>
            </a:pPr>
            <a:r>
              <a:rPr lang="en-US" sz="1800" b="0" dirty="0" smtClean="0">
                <a:solidFill>
                  <a:srgbClr val="CF035C"/>
                </a:solidFill>
              </a:rPr>
              <a:t>Education:</a:t>
            </a:r>
          </a:p>
          <a:p>
            <a:pPr>
              <a:buFontTx/>
              <a:buNone/>
            </a:pPr>
            <a:r>
              <a:rPr lang="en-US" sz="1200" b="0" i="1" dirty="0" smtClean="0">
                <a:solidFill>
                  <a:schemeClr val="tx1"/>
                </a:solidFill>
              </a:rPr>
              <a:t>MBA – Southern Polytechnic State University</a:t>
            </a:r>
          </a:p>
          <a:p>
            <a:pPr>
              <a:buFontTx/>
              <a:buNone/>
            </a:pPr>
            <a:r>
              <a:rPr lang="en-US" sz="1200" b="0" i="1" dirty="0" smtClean="0">
                <a:solidFill>
                  <a:schemeClr val="tx1"/>
                </a:solidFill>
              </a:rPr>
              <a:t>Certifications: C.P.M &amp; GCPA </a:t>
            </a:r>
            <a:endParaRPr lang="en-US" sz="1200" b="0" i="1" dirty="0" smtClean="0">
              <a:solidFill>
                <a:srgbClr val="CF035C"/>
              </a:solidFill>
            </a:endParaRPr>
          </a:p>
          <a:p>
            <a:pPr>
              <a:buFontTx/>
              <a:buNone/>
            </a:pPr>
            <a:endParaRPr lang="en-US" sz="1800" b="0" dirty="0" smtClean="0">
              <a:solidFill>
                <a:srgbClr val="CF035C"/>
              </a:solidFill>
            </a:endParaRPr>
          </a:p>
          <a:p>
            <a:pPr>
              <a:buFontTx/>
              <a:buNone/>
            </a:pPr>
            <a:r>
              <a:rPr lang="en-US" sz="1800" b="0" dirty="0" smtClean="0">
                <a:solidFill>
                  <a:srgbClr val="CF035C"/>
                </a:solidFill>
              </a:rPr>
              <a:t>Contact Information</a:t>
            </a:r>
          </a:p>
          <a:p>
            <a:pPr>
              <a:buFontTx/>
              <a:buNone/>
            </a:pPr>
            <a:r>
              <a:rPr lang="en-US" sz="1400" b="0" i="1" dirty="0" smtClean="0">
                <a:solidFill>
                  <a:schemeClr val="tx1"/>
                </a:solidFill>
                <a:latin typeface="Times New Roman" pitchFamily="18" charset="0"/>
                <a:cs typeface="Times New Roman" pitchFamily="18" charset="0"/>
              </a:rPr>
              <a:t>Peris.cannon@doas.ga.gov</a:t>
            </a:r>
          </a:p>
          <a:p>
            <a:pPr>
              <a:buFontTx/>
              <a:buNone/>
            </a:pPr>
            <a:r>
              <a:rPr lang="en-US" sz="1400" b="0" i="1" dirty="0" smtClean="0">
                <a:solidFill>
                  <a:schemeClr val="tx1"/>
                </a:solidFill>
                <a:latin typeface="Times New Roman" pitchFamily="18" charset="0"/>
                <a:cs typeface="Times New Roman" pitchFamily="18" charset="0"/>
              </a:rPr>
              <a:t>404-657-4293</a:t>
            </a:r>
          </a:p>
          <a:p>
            <a:pPr>
              <a:buFontTx/>
              <a:buNone/>
            </a:pPr>
            <a:endParaRPr lang="en-US" sz="1600" b="0" i="1" dirty="0" smtClean="0">
              <a:latin typeface="Times New Roman" pitchFamily="18" charset="0"/>
              <a:cs typeface="Times New Roman" pitchFamily="18" charset="0"/>
            </a:endParaRPr>
          </a:p>
          <a:p>
            <a:pPr>
              <a:buFontTx/>
              <a:buNone/>
            </a:pPr>
            <a:endParaRPr lang="en-US" sz="1800" b="0" dirty="0" smtClean="0"/>
          </a:p>
        </p:txBody>
      </p:sp>
      <p:sp>
        <p:nvSpPr>
          <p:cNvPr id="4" name="Content Placeholder 7"/>
          <p:cNvSpPr txBox="1">
            <a:spLocks/>
          </p:cNvSpPr>
          <p:nvPr/>
        </p:nvSpPr>
        <p:spPr bwMode="auto">
          <a:xfrm>
            <a:off x="4568825" y="1701800"/>
            <a:ext cx="3657600" cy="4337050"/>
          </a:xfrm>
          <a:prstGeom prst="rect">
            <a:avLst/>
          </a:prstGeom>
          <a:noFill/>
          <a:ln w="9525">
            <a:noFill/>
            <a:miter lim="800000"/>
            <a:headEnd/>
            <a:tailEnd/>
          </a:ln>
        </p:spPr>
        <p:txBody>
          <a:bodyPr/>
          <a:lstStyle/>
          <a:p>
            <a:pPr marL="342900" indent="-342900" eaLnBrk="0" hangingPunct="0">
              <a:spcBef>
                <a:spcPts val="150"/>
              </a:spcBef>
              <a:spcAft>
                <a:spcPts val="100"/>
              </a:spcAft>
              <a:buClr>
                <a:srgbClr val="FF9933"/>
              </a:buClr>
              <a:buFontTx/>
              <a:buChar char="•"/>
              <a:defRPr/>
            </a:pPr>
            <a:endParaRPr lang="en-US" sz="1600" kern="0" dirty="0">
              <a:solidFill>
                <a:srgbClr val="796D6B"/>
              </a:solidFill>
              <a:latin typeface="+mn-lt"/>
              <a:cs typeface="+mn-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
          <p:cNvSpPr>
            <a:spLocks noGrp="1"/>
          </p:cNvSpPr>
          <p:nvPr>
            <p:ph type="title"/>
          </p:nvPr>
        </p:nvSpPr>
        <p:spPr>
          <a:xfrm>
            <a:off x="531813" y="223838"/>
            <a:ext cx="7697787" cy="914400"/>
          </a:xfrm>
        </p:spPr>
        <p:txBody>
          <a:bodyPr/>
          <a:lstStyle/>
          <a:p>
            <a:r>
              <a:rPr lang="en-US" smtClean="0"/>
              <a:t>How to use this contract</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sp>
        <p:nvSpPr>
          <p:cNvPr id="56322" name="Content Placeholder 6"/>
          <p:cNvSpPr>
            <a:spLocks noGrp="1"/>
          </p:cNvSpPr>
          <p:nvPr>
            <p:ph idx="1"/>
          </p:nvPr>
        </p:nvSpPr>
        <p:spPr>
          <a:xfrm>
            <a:off x="685800" y="1138238"/>
            <a:ext cx="7543800" cy="5497512"/>
          </a:xfrm>
        </p:spPr>
        <p:txBody>
          <a:bodyPr/>
          <a:lstStyle/>
          <a:p>
            <a:pPr>
              <a:buFontTx/>
              <a:buNone/>
            </a:pPr>
            <a:r>
              <a:rPr lang="en-US" smtClean="0"/>
              <a:t>(1) Establish a UPS Account utilizing the UPS Account Set-up Forms located in TGMP  </a:t>
            </a:r>
          </a:p>
          <a:p>
            <a:pPr>
              <a:buFontTx/>
              <a:buNone/>
            </a:pPr>
            <a:r>
              <a:rPr lang="en-US" sz="1600" smtClean="0"/>
              <a:t>**(Account Set-Up takes 24 Hrs – 48 Hrs)**</a:t>
            </a:r>
          </a:p>
          <a:p>
            <a:pPr>
              <a:buFontTx/>
              <a:buNone/>
            </a:pPr>
            <a:r>
              <a:rPr lang="en-US" smtClean="0"/>
              <a:t>(2) Current UPS account numbers will automatically be transitioned to the new UPS Contract</a:t>
            </a:r>
          </a:p>
          <a:p>
            <a:pPr>
              <a:buFontTx/>
              <a:buNone/>
            </a:pPr>
            <a:r>
              <a:rPr lang="en-US" smtClean="0"/>
              <a:t>(3) Indicate your Preferred Shipping Solution on the New Account Form</a:t>
            </a:r>
          </a:p>
          <a:p>
            <a:pPr>
              <a:buFontTx/>
              <a:buNone/>
            </a:pPr>
            <a:r>
              <a:rPr lang="en-US" smtClean="0"/>
              <a:t>(4) We recommend UPS CampusShip as a Desktop Solution.  Why?</a:t>
            </a:r>
          </a:p>
          <a:p>
            <a:pPr lvl="2"/>
            <a:r>
              <a:rPr lang="en-US" smtClean="0"/>
              <a:t>Manage Multiple Users in different locations</a:t>
            </a:r>
          </a:p>
          <a:p>
            <a:pPr lvl="2"/>
            <a:r>
              <a:rPr lang="en-US" smtClean="0"/>
              <a:t>Manage costs &amp; streamline cost allocation</a:t>
            </a:r>
          </a:p>
          <a:p>
            <a:pPr lvl="2"/>
            <a:r>
              <a:rPr lang="en-US" smtClean="0"/>
              <a:t>Create shipping privileges for your users</a:t>
            </a:r>
          </a:p>
          <a:p>
            <a:pPr lvl="2"/>
            <a:r>
              <a:rPr lang="en-US" smtClean="0"/>
              <a:t>International shipping options</a:t>
            </a:r>
          </a:p>
          <a:p>
            <a:pPr lvl="2"/>
            <a:endParaRPr lang="en-US"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139700" y="681038"/>
            <a:ext cx="7697788" cy="914400"/>
          </a:xfrm>
        </p:spPr>
        <p:txBody>
          <a:bodyPr/>
          <a:lstStyle/>
          <a:p>
            <a:r>
              <a:rPr lang="en-US" smtClean="0"/>
              <a:t>How to use this contract</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sp>
        <p:nvSpPr>
          <p:cNvPr id="10243" name="Content Placeholder 6"/>
          <p:cNvSpPr>
            <a:spLocks noGrp="1"/>
          </p:cNvSpPr>
          <p:nvPr>
            <p:ph idx="1"/>
          </p:nvPr>
        </p:nvSpPr>
        <p:spPr>
          <a:xfrm>
            <a:off x="685800" y="1595438"/>
            <a:ext cx="7543800" cy="4735512"/>
          </a:xfrm>
        </p:spPr>
        <p:txBody>
          <a:bodyPr/>
          <a:lstStyle/>
          <a:p>
            <a:pPr>
              <a:buFontTx/>
              <a:buNone/>
            </a:pPr>
            <a:r>
              <a:rPr lang="en-US" smtClean="0"/>
              <a:t>(5) Select a Cost Effective Service Level for your Shipping Solutions</a:t>
            </a:r>
          </a:p>
          <a:p>
            <a:pPr>
              <a:buFontTx/>
              <a:buNone/>
            </a:pPr>
            <a:r>
              <a:rPr lang="en-US" smtClean="0"/>
              <a:t>Example:  </a:t>
            </a:r>
          </a:p>
          <a:p>
            <a:pPr>
              <a:buFontTx/>
              <a:buNone/>
            </a:pPr>
            <a:endParaRPr lang="en-US" smtClean="0"/>
          </a:p>
          <a:p>
            <a:pPr>
              <a:buFontTx/>
              <a:buNone/>
            </a:pPr>
            <a:endParaRPr lang="en-US" smtClean="0"/>
          </a:p>
          <a:p>
            <a:pPr>
              <a:buFontTx/>
              <a:buNone/>
            </a:pPr>
            <a:endParaRPr lang="en-US" smtClean="0"/>
          </a:p>
          <a:p>
            <a:pPr>
              <a:buFontTx/>
              <a:buNone/>
            </a:pPr>
            <a:r>
              <a:rPr lang="en-US" smtClean="0"/>
              <a:t>(6) For **Unique Shipments** extended as a “courtesy”..contact the UPS Hazardous Materials Support Center at 1-800-554-9964.  For Additional Information:  </a:t>
            </a:r>
            <a:r>
              <a:rPr lang="en-US" smtClean="0">
                <a:hlinkClick r:id="rId3" action="ppaction://hlinkfile"/>
              </a:rPr>
              <a:t>UPS Hazmat</a:t>
            </a:r>
            <a:endParaRPr lang="en-US" smtClean="0"/>
          </a:p>
          <a:p>
            <a:endParaRPr lang="en-US" smtClean="0"/>
          </a:p>
        </p:txBody>
      </p:sp>
      <p:graphicFrame>
        <p:nvGraphicFramePr>
          <p:cNvPr id="10241" name="Object 1"/>
          <p:cNvGraphicFramePr>
            <a:graphicFrameLocks noChangeAspect="1"/>
          </p:cNvGraphicFramePr>
          <p:nvPr/>
        </p:nvGraphicFramePr>
        <p:xfrm>
          <a:off x="685800" y="2817813"/>
          <a:ext cx="7151688" cy="1222375"/>
        </p:xfrm>
        <a:graphic>
          <a:graphicData uri="http://schemas.openxmlformats.org/presentationml/2006/ole">
            <mc:AlternateContent xmlns:mc="http://schemas.openxmlformats.org/markup-compatibility/2006">
              <mc:Choice xmlns:v="urn:schemas-microsoft-com:vml" Requires="v">
                <p:oleObj spid="_x0000_s10242" name="Worksheet" r:id="rId5" imgW="6991350" imgH="685800" progId="Excel.Sheet.8">
                  <p:embed/>
                </p:oleObj>
              </mc:Choice>
              <mc:Fallback>
                <p:oleObj name="Worksheet" r:id="rId5" imgW="6991350" imgH="685800" progId="Excel.Sheet.8">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817813"/>
                        <a:ext cx="7151688"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139700" y="376238"/>
            <a:ext cx="7697788" cy="609600"/>
          </a:xfrm>
        </p:spPr>
        <p:txBody>
          <a:bodyPr/>
          <a:lstStyle/>
          <a:p>
            <a:r>
              <a:rPr lang="en-US" sz="2800" smtClean="0"/>
              <a:t>How to use this contract – Shipping Tips</a:t>
            </a:r>
            <a:r>
              <a:rPr lang="en-US" smtClean="0"/>
              <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sp>
        <p:nvSpPr>
          <p:cNvPr id="17411" name="Content Placeholder 6"/>
          <p:cNvSpPr>
            <a:spLocks noGrp="1"/>
          </p:cNvSpPr>
          <p:nvPr>
            <p:ph idx="1"/>
          </p:nvPr>
        </p:nvSpPr>
        <p:spPr>
          <a:xfrm>
            <a:off x="296863" y="1138238"/>
            <a:ext cx="7780337" cy="5038725"/>
          </a:xfrm>
        </p:spPr>
        <p:txBody>
          <a:bodyPr/>
          <a:lstStyle/>
          <a:p>
            <a:pPr>
              <a:defRPr/>
            </a:pPr>
            <a:r>
              <a:rPr lang="en-US" dirty="0" smtClean="0"/>
              <a:t>Estimate the Weight of your Package</a:t>
            </a:r>
          </a:p>
          <a:p>
            <a:pPr>
              <a:defRPr/>
            </a:pPr>
            <a:r>
              <a:rPr lang="en-US" dirty="0" smtClean="0"/>
              <a:t>Determine your Packaging Type</a:t>
            </a:r>
          </a:p>
          <a:p>
            <a:pPr>
              <a:buFontTx/>
              <a:buNone/>
              <a:defRPr/>
            </a:pPr>
            <a:r>
              <a:rPr lang="en-US" dirty="0" smtClean="0"/>
              <a:t>(**Supplies provided by UPS can only be used with Air and Worldwide Express Services**)</a:t>
            </a:r>
          </a:p>
          <a:p>
            <a:pPr>
              <a:buFontTx/>
              <a:buNone/>
              <a:defRPr/>
            </a:pPr>
            <a:endParaRPr lang="en-US" dirty="0" smtClean="0"/>
          </a:p>
          <a:p>
            <a:pPr>
              <a:buFontTx/>
              <a:buNone/>
              <a:defRPr/>
            </a:pPr>
            <a:endParaRPr lang="en-US" dirty="0" smtClean="0"/>
          </a:p>
          <a:p>
            <a:pPr marL="457200" indent="-457200">
              <a:buFontTx/>
              <a:buNone/>
              <a:defRPr/>
            </a:pPr>
            <a:endParaRPr lang="en-US" sz="2300" dirty="0" smtClean="0"/>
          </a:p>
          <a:p>
            <a:pPr>
              <a:buFontTx/>
              <a:buNone/>
              <a:defRPr/>
            </a:pPr>
            <a:endParaRPr lang="en-US" sz="2300" dirty="0" smtClean="0"/>
          </a:p>
        </p:txBody>
      </p:sp>
      <p:graphicFrame>
        <p:nvGraphicFramePr>
          <p:cNvPr id="9217" name="Object 1"/>
          <p:cNvGraphicFramePr>
            <a:graphicFrameLocks noChangeAspect="1"/>
          </p:cNvGraphicFramePr>
          <p:nvPr/>
        </p:nvGraphicFramePr>
        <p:xfrm>
          <a:off x="601663" y="2970213"/>
          <a:ext cx="6924675" cy="3019425"/>
        </p:xfrm>
        <a:graphic>
          <a:graphicData uri="http://schemas.openxmlformats.org/presentationml/2006/ole">
            <mc:AlternateContent xmlns:mc="http://schemas.openxmlformats.org/markup-compatibility/2006">
              <mc:Choice xmlns:v="urn:schemas-microsoft-com:vml" Requires="v">
                <p:oleObj spid="_x0000_s9218" name="Worksheet" r:id="rId4" imgW="6924675" imgH="3019425" progId="Excel.Sheet.8">
                  <p:embed/>
                </p:oleObj>
              </mc:Choice>
              <mc:Fallback>
                <p:oleObj name="Worksheet" r:id="rId4" imgW="6924675" imgH="3019425" progId="Excel.Sheet.8">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663" y="2970213"/>
                        <a:ext cx="692467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3"/>
          <p:cNvSpPr>
            <a:spLocks noGrp="1"/>
          </p:cNvSpPr>
          <p:nvPr>
            <p:ph type="title"/>
          </p:nvPr>
        </p:nvSpPr>
        <p:spPr>
          <a:xfrm>
            <a:off x="0" y="222250"/>
            <a:ext cx="7697788" cy="914400"/>
          </a:xfrm>
        </p:spPr>
        <p:txBody>
          <a:bodyPr/>
          <a:lstStyle/>
          <a:p>
            <a:r>
              <a:rPr lang="en-US" sz="2400" smtClean="0"/>
              <a:t>How to use this contract:  Shipping a Package</a:t>
            </a:r>
            <a:r>
              <a:rPr lang="en-US" smtClean="0"/>
              <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pic>
        <p:nvPicPr>
          <p:cNvPr id="61442" name="Picture 2"/>
          <p:cNvPicPr>
            <a:picLocks noGrp="1" noChangeAspect="1" noChangeArrowheads="1"/>
          </p:cNvPicPr>
          <p:nvPr>
            <p:ph idx="1"/>
          </p:nvPr>
        </p:nvPicPr>
        <p:blipFill>
          <a:blip r:embed="rId2" cstate="print"/>
          <a:srcRect/>
          <a:stretch>
            <a:fillRect/>
          </a:stretch>
        </p:blipFill>
        <p:spPr>
          <a:xfrm>
            <a:off x="601663" y="1136650"/>
            <a:ext cx="7096125" cy="5194300"/>
          </a:xfr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3"/>
          <p:cNvSpPr>
            <a:spLocks noGrp="1"/>
          </p:cNvSpPr>
          <p:nvPr>
            <p:ph type="title"/>
          </p:nvPr>
        </p:nvSpPr>
        <p:spPr>
          <a:xfrm>
            <a:off x="233363" y="71438"/>
            <a:ext cx="7697787" cy="914400"/>
          </a:xfrm>
        </p:spPr>
        <p:txBody>
          <a:bodyPr/>
          <a:lstStyle/>
          <a:p>
            <a:r>
              <a:rPr lang="en-US" sz="2400" smtClean="0"/>
              <a:t>How to use this contract: Shipping a Package</a:t>
            </a:r>
            <a:r>
              <a:rPr lang="en-US" smtClean="0"/>
              <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pic>
        <p:nvPicPr>
          <p:cNvPr id="62466" name="Picture 1"/>
          <p:cNvPicPr>
            <a:picLocks noChangeAspect="1" noChangeArrowheads="1"/>
          </p:cNvPicPr>
          <p:nvPr/>
        </p:nvPicPr>
        <p:blipFill>
          <a:blip r:embed="rId2" cstate="print"/>
          <a:srcRect/>
          <a:stretch>
            <a:fillRect/>
          </a:stretch>
        </p:blipFill>
        <p:spPr bwMode="auto">
          <a:xfrm>
            <a:off x="233363" y="833438"/>
            <a:ext cx="8399462" cy="5802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3"/>
          <p:cNvSpPr>
            <a:spLocks noGrp="1"/>
          </p:cNvSpPr>
          <p:nvPr>
            <p:ph type="title"/>
          </p:nvPr>
        </p:nvSpPr>
        <p:spPr>
          <a:xfrm>
            <a:off x="233363" y="71438"/>
            <a:ext cx="7697787" cy="914400"/>
          </a:xfrm>
        </p:spPr>
        <p:txBody>
          <a:bodyPr/>
          <a:lstStyle/>
          <a:p>
            <a:r>
              <a:rPr lang="en-US" sz="2400" smtClean="0"/>
              <a:t>How to use this contract: Shipping a Package</a:t>
            </a:r>
            <a:r>
              <a:rPr lang="en-US" smtClean="0"/>
              <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pic>
        <p:nvPicPr>
          <p:cNvPr id="63490" name="Picture 2"/>
          <p:cNvPicPr>
            <a:picLocks noChangeAspect="1" noChangeArrowheads="1"/>
          </p:cNvPicPr>
          <p:nvPr/>
        </p:nvPicPr>
        <p:blipFill>
          <a:blip r:embed="rId2" cstate="print"/>
          <a:srcRect/>
          <a:stretch>
            <a:fillRect/>
          </a:stretch>
        </p:blipFill>
        <p:spPr bwMode="auto">
          <a:xfrm>
            <a:off x="233363" y="985838"/>
            <a:ext cx="7697787" cy="54975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3"/>
          <p:cNvSpPr>
            <a:spLocks noGrp="1"/>
          </p:cNvSpPr>
          <p:nvPr>
            <p:ph type="title"/>
          </p:nvPr>
        </p:nvSpPr>
        <p:spPr>
          <a:xfrm>
            <a:off x="233363" y="71438"/>
            <a:ext cx="7697787" cy="914400"/>
          </a:xfrm>
        </p:spPr>
        <p:txBody>
          <a:bodyPr/>
          <a:lstStyle/>
          <a:p>
            <a:r>
              <a:rPr lang="en-US" sz="2400" smtClean="0"/>
              <a:t>How to use this contract: Shipping a Package</a:t>
            </a:r>
            <a:r>
              <a:rPr lang="en-US" smtClean="0"/>
              <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pic>
        <p:nvPicPr>
          <p:cNvPr id="64514" name="Picture 2"/>
          <p:cNvPicPr>
            <a:picLocks noChangeAspect="1" noChangeArrowheads="1"/>
          </p:cNvPicPr>
          <p:nvPr/>
        </p:nvPicPr>
        <p:blipFill>
          <a:blip r:embed="rId2" cstate="print"/>
          <a:srcRect/>
          <a:stretch>
            <a:fillRect/>
          </a:stretch>
        </p:blipFill>
        <p:spPr bwMode="auto">
          <a:xfrm>
            <a:off x="449263" y="985838"/>
            <a:ext cx="7329487" cy="5338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p:cNvSpPr>
            <a:spLocks noGrp="1"/>
          </p:cNvSpPr>
          <p:nvPr>
            <p:ph type="title"/>
          </p:nvPr>
        </p:nvSpPr>
        <p:spPr>
          <a:xfrm>
            <a:off x="233363" y="71438"/>
            <a:ext cx="7697787" cy="914400"/>
          </a:xfrm>
        </p:spPr>
        <p:txBody>
          <a:bodyPr/>
          <a:lstStyle/>
          <a:p>
            <a:r>
              <a:rPr lang="en-US" sz="2400" smtClean="0"/>
              <a:t>How to use this contract:  Shipping a Package</a:t>
            </a:r>
            <a:r>
              <a:rPr lang="en-US" smtClean="0"/>
              <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pic>
        <p:nvPicPr>
          <p:cNvPr id="65538" name="Picture 2"/>
          <p:cNvPicPr>
            <a:picLocks noChangeAspect="1" noChangeArrowheads="1"/>
          </p:cNvPicPr>
          <p:nvPr/>
        </p:nvPicPr>
        <p:blipFill>
          <a:blip r:embed="rId2" cstate="print"/>
          <a:srcRect/>
          <a:stretch>
            <a:fillRect/>
          </a:stretch>
        </p:blipFill>
        <p:spPr bwMode="auto">
          <a:xfrm>
            <a:off x="449263" y="985838"/>
            <a:ext cx="7329487" cy="5191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3"/>
          <p:cNvSpPr>
            <a:spLocks noGrp="1"/>
          </p:cNvSpPr>
          <p:nvPr>
            <p:ph type="title"/>
          </p:nvPr>
        </p:nvSpPr>
        <p:spPr>
          <a:xfrm>
            <a:off x="233363" y="71438"/>
            <a:ext cx="7697787" cy="914400"/>
          </a:xfrm>
        </p:spPr>
        <p:txBody>
          <a:bodyPr/>
          <a:lstStyle/>
          <a:p>
            <a:r>
              <a:rPr lang="en-US" sz="2400" smtClean="0"/>
              <a:t>How to use this contract: Shipping a Package </a:t>
            </a:r>
            <a:r>
              <a:rPr lang="en-US" smtClean="0"/>
              <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pic>
        <p:nvPicPr>
          <p:cNvPr id="66562" name="Picture 2"/>
          <p:cNvPicPr>
            <a:picLocks noChangeAspect="1" noChangeArrowheads="1"/>
          </p:cNvPicPr>
          <p:nvPr/>
        </p:nvPicPr>
        <p:blipFill>
          <a:blip r:embed="rId2" cstate="print"/>
          <a:srcRect/>
          <a:stretch>
            <a:fillRect/>
          </a:stretch>
        </p:blipFill>
        <p:spPr bwMode="auto">
          <a:xfrm>
            <a:off x="301625" y="985838"/>
            <a:ext cx="7629525" cy="5648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3"/>
          <p:cNvSpPr>
            <a:spLocks noGrp="1"/>
          </p:cNvSpPr>
          <p:nvPr>
            <p:ph type="title"/>
          </p:nvPr>
        </p:nvSpPr>
        <p:spPr>
          <a:xfrm>
            <a:off x="233363" y="71438"/>
            <a:ext cx="7697787" cy="914400"/>
          </a:xfrm>
        </p:spPr>
        <p:txBody>
          <a:bodyPr/>
          <a:lstStyle/>
          <a:p>
            <a:r>
              <a:rPr lang="en-US" sz="2400" smtClean="0"/>
              <a:t>How to use this contract:  Shipping a Package</a:t>
            </a:r>
            <a:r>
              <a:rPr lang="en-US" smtClean="0"/>
              <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pic>
        <p:nvPicPr>
          <p:cNvPr id="67586" name="Picture 2"/>
          <p:cNvPicPr>
            <a:picLocks noChangeAspect="1" noChangeArrowheads="1"/>
          </p:cNvPicPr>
          <p:nvPr/>
        </p:nvPicPr>
        <p:blipFill>
          <a:blip r:embed="rId3" cstate="print"/>
          <a:srcRect/>
          <a:stretch>
            <a:fillRect/>
          </a:stretch>
        </p:blipFill>
        <p:spPr bwMode="auto">
          <a:xfrm>
            <a:off x="80963" y="985838"/>
            <a:ext cx="7850187" cy="5649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nvGraphicFramePr>
        <p:xfrm>
          <a:off x="166254" y="1635991"/>
          <a:ext cx="8749145" cy="4754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6" name="Title 3"/>
          <p:cNvSpPr>
            <a:spLocks noGrp="1"/>
          </p:cNvSpPr>
          <p:nvPr>
            <p:ph type="title"/>
          </p:nvPr>
        </p:nvSpPr>
        <p:spPr/>
        <p:txBody>
          <a:bodyPr/>
          <a:lstStyle/>
          <a:p>
            <a:r>
              <a:rPr lang="en-US" smtClean="0"/>
              <a:t>Purpose of this Webinar</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pic>
        <p:nvPicPr>
          <p:cNvPr id="31747" name="Content Placeholder 5" descr="SWCs.png"/>
          <p:cNvPicPr>
            <a:picLocks noGrp="1" noChangeAspect="1"/>
          </p:cNvPicPr>
          <p:nvPr>
            <p:ph sz="half" idx="1"/>
          </p:nvPr>
        </p:nvPicPr>
        <p:blipFill>
          <a:blip r:embed="rId7" cstate="print"/>
          <a:srcRect l="38239" r="34209"/>
          <a:stretch>
            <a:fillRect/>
          </a:stretch>
        </p:blipFill>
        <p:spPr>
          <a:xfrm>
            <a:off x="3563938" y="2940050"/>
            <a:ext cx="1952625" cy="2127250"/>
          </a:xfr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p:cNvSpPr>
            <a:spLocks noGrp="1"/>
          </p:cNvSpPr>
          <p:nvPr>
            <p:ph type="title"/>
          </p:nvPr>
        </p:nvSpPr>
        <p:spPr>
          <a:xfrm>
            <a:off x="233363" y="71438"/>
            <a:ext cx="7697787" cy="914400"/>
          </a:xfrm>
        </p:spPr>
        <p:txBody>
          <a:bodyPr/>
          <a:lstStyle/>
          <a:p>
            <a:r>
              <a:rPr lang="en-US" sz="2400" smtClean="0"/>
              <a:t>How to use this contract:  Shipping a Package</a:t>
            </a:r>
            <a:r>
              <a:rPr lang="en-US" smtClean="0"/>
              <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pic>
        <p:nvPicPr>
          <p:cNvPr id="69634" name="Picture 3"/>
          <p:cNvPicPr>
            <a:picLocks noChangeAspect="1" noChangeArrowheads="1"/>
          </p:cNvPicPr>
          <p:nvPr/>
        </p:nvPicPr>
        <p:blipFill>
          <a:blip r:embed="rId2" cstate="print"/>
          <a:srcRect/>
          <a:stretch>
            <a:fillRect/>
          </a:stretch>
        </p:blipFill>
        <p:spPr bwMode="auto">
          <a:xfrm>
            <a:off x="449263" y="985838"/>
            <a:ext cx="7481887" cy="5495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3"/>
          <p:cNvSpPr>
            <a:spLocks noGrp="1"/>
          </p:cNvSpPr>
          <p:nvPr>
            <p:ph type="title"/>
          </p:nvPr>
        </p:nvSpPr>
        <p:spPr>
          <a:xfrm>
            <a:off x="233363" y="71438"/>
            <a:ext cx="7697787" cy="914400"/>
          </a:xfrm>
        </p:spPr>
        <p:txBody>
          <a:bodyPr/>
          <a:lstStyle/>
          <a:p>
            <a:r>
              <a:rPr lang="en-US" sz="2400" smtClean="0"/>
              <a:t>How to use this contract:  Shipping a Package</a:t>
            </a:r>
            <a:r>
              <a:rPr lang="en-US" smtClean="0"/>
              <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pic>
        <p:nvPicPr>
          <p:cNvPr id="70658" name="Picture 2"/>
          <p:cNvPicPr>
            <a:picLocks noChangeAspect="1" noChangeArrowheads="1"/>
          </p:cNvPicPr>
          <p:nvPr/>
        </p:nvPicPr>
        <p:blipFill>
          <a:blip r:embed="rId3" cstate="print"/>
          <a:srcRect/>
          <a:stretch>
            <a:fillRect/>
          </a:stretch>
        </p:blipFill>
        <p:spPr bwMode="auto">
          <a:xfrm>
            <a:off x="233363" y="985838"/>
            <a:ext cx="7940675" cy="53451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itle 3"/>
          <p:cNvSpPr>
            <a:spLocks noGrp="1"/>
          </p:cNvSpPr>
          <p:nvPr>
            <p:ph type="title"/>
          </p:nvPr>
        </p:nvSpPr>
        <p:spPr>
          <a:xfrm>
            <a:off x="296863" y="0"/>
            <a:ext cx="7697787" cy="914400"/>
          </a:xfrm>
        </p:spPr>
        <p:txBody>
          <a:bodyPr/>
          <a:lstStyle/>
          <a:p>
            <a:r>
              <a:rPr lang="en-US" smtClean="0"/>
              <a:t>Frequently Asked Questions</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graphicFrame>
        <p:nvGraphicFramePr>
          <p:cNvPr id="4103" name="Object 7"/>
          <p:cNvGraphicFramePr>
            <a:graphicFrameLocks noChangeAspect="1"/>
          </p:cNvGraphicFramePr>
          <p:nvPr/>
        </p:nvGraphicFramePr>
        <p:xfrm>
          <a:off x="1212850" y="914400"/>
          <a:ext cx="5497513" cy="5568950"/>
        </p:xfrm>
        <a:graphic>
          <a:graphicData uri="http://schemas.openxmlformats.org/presentationml/2006/ole">
            <mc:AlternateContent xmlns:mc="http://schemas.openxmlformats.org/markup-compatibility/2006">
              <mc:Choice xmlns:v="urn:schemas-microsoft-com:vml" Requires="v">
                <p:oleObj spid="_x0000_s4104" name="Worksheet" r:id="rId4" imgW="6657975" imgH="7086600" progId="Excel.Sheet.12">
                  <p:embed/>
                </p:oleObj>
              </mc:Choice>
              <mc:Fallback>
                <p:oleObj name="Worksheet" r:id="rId4" imgW="6657975" imgH="7086600" progId="Excel.Sheet.12">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2850" y="914400"/>
                        <a:ext cx="5497513"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3"/>
          <p:cNvSpPr>
            <a:spLocks noGrp="1"/>
          </p:cNvSpPr>
          <p:nvPr>
            <p:ph type="title"/>
          </p:nvPr>
        </p:nvSpPr>
        <p:spPr>
          <a:xfrm>
            <a:off x="139700" y="681038"/>
            <a:ext cx="7697788" cy="914400"/>
          </a:xfrm>
        </p:spPr>
        <p:txBody>
          <a:bodyPr/>
          <a:lstStyle/>
          <a:p>
            <a:r>
              <a:rPr lang="en-US" smtClean="0"/>
              <a:t>For more information</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sp>
        <p:nvSpPr>
          <p:cNvPr id="74754" name="TextBox 13"/>
          <p:cNvSpPr txBox="1">
            <a:spLocks noChangeArrowheads="1"/>
          </p:cNvSpPr>
          <p:nvPr/>
        </p:nvSpPr>
        <p:spPr bwMode="auto">
          <a:xfrm>
            <a:off x="609600" y="2046288"/>
            <a:ext cx="3668713" cy="461962"/>
          </a:xfrm>
          <a:prstGeom prst="rect">
            <a:avLst/>
          </a:prstGeom>
          <a:solidFill>
            <a:srgbClr val="796D6B"/>
          </a:solidFill>
          <a:ln w="28575">
            <a:solidFill>
              <a:srgbClr val="796D6B"/>
            </a:solidFill>
            <a:miter lim="800000"/>
            <a:headEnd/>
            <a:tailEnd/>
          </a:ln>
        </p:spPr>
        <p:txBody>
          <a:bodyPr/>
          <a:lstStyle/>
          <a:p>
            <a:r>
              <a:rPr lang="en-US" sz="1800"/>
              <a:t>Submit Questions To:</a:t>
            </a:r>
          </a:p>
        </p:txBody>
      </p:sp>
      <p:sp>
        <p:nvSpPr>
          <p:cNvPr id="74755" name="TextBox 16"/>
          <p:cNvSpPr txBox="1">
            <a:spLocks noChangeArrowheads="1"/>
          </p:cNvSpPr>
          <p:nvPr/>
        </p:nvSpPr>
        <p:spPr bwMode="auto">
          <a:xfrm>
            <a:off x="609600" y="2508250"/>
            <a:ext cx="3668713" cy="2295525"/>
          </a:xfrm>
          <a:prstGeom prst="rect">
            <a:avLst/>
          </a:prstGeom>
          <a:solidFill>
            <a:schemeClr val="bg1"/>
          </a:solidFill>
          <a:ln w="28575">
            <a:solidFill>
              <a:srgbClr val="796D6B"/>
            </a:solidFill>
            <a:miter lim="800000"/>
            <a:headEnd/>
            <a:tailEnd/>
          </a:ln>
        </p:spPr>
        <p:txBody>
          <a:bodyPr/>
          <a:lstStyle/>
          <a:p>
            <a:r>
              <a:rPr lang="en-US" sz="1600">
                <a:solidFill>
                  <a:srgbClr val="796D6B"/>
                </a:solidFill>
              </a:rPr>
              <a:t>Email Address:</a:t>
            </a:r>
          </a:p>
          <a:p>
            <a:r>
              <a:rPr lang="en-US" sz="1600">
                <a:solidFill>
                  <a:srgbClr val="CF035C"/>
                </a:solidFill>
              </a:rPr>
              <a:t>Peris.cannon@doas.ga.gov</a:t>
            </a:r>
          </a:p>
          <a:p>
            <a:endParaRPr lang="en-US" sz="1600">
              <a:solidFill>
                <a:srgbClr val="796D6B"/>
              </a:solidFill>
            </a:endParaRPr>
          </a:p>
          <a:p>
            <a:r>
              <a:rPr lang="en-US" sz="1600">
                <a:solidFill>
                  <a:srgbClr val="796D6B"/>
                </a:solidFill>
              </a:rPr>
              <a:t>Person to Contact:</a:t>
            </a:r>
          </a:p>
          <a:p>
            <a:r>
              <a:rPr lang="en-US" sz="1600">
                <a:solidFill>
                  <a:srgbClr val="796D6B"/>
                </a:solidFill>
              </a:rPr>
              <a:t>Peris Cannon – Contract Issuing Officer</a:t>
            </a:r>
          </a:p>
          <a:p>
            <a:endParaRPr lang="en-US" sz="1600">
              <a:solidFill>
                <a:srgbClr val="796D6B"/>
              </a:solidFill>
            </a:endParaRPr>
          </a:p>
          <a:p>
            <a:r>
              <a:rPr lang="en-US" sz="1600">
                <a:solidFill>
                  <a:srgbClr val="796D6B"/>
                </a:solidFill>
              </a:rPr>
              <a:t>Phone Number:</a:t>
            </a:r>
          </a:p>
          <a:p>
            <a:r>
              <a:rPr lang="en-US" sz="1600">
                <a:solidFill>
                  <a:srgbClr val="796D6B"/>
                </a:solidFill>
              </a:rPr>
              <a:t>404-657-4293</a:t>
            </a:r>
          </a:p>
        </p:txBody>
      </p:sp>
      <p:sp>
        <p:nvSpPr>
          <p:cNvPr id="74756" name="TextBox 17"/>
          <p:cNvSpPr txBox="1">
            <a:spLocks noChangeArrowheads="1"/>
          </p:cNvSpPr>
          <p:nvPr/>
        </p:nvSpPr>
        <p:spPr bwMode="auto">
          <a:xfrm>
            <a:off x="4876800" y="2046288"/>
            <a:ext cx="3668713" cy="461962"/>
          </a:xfrm>
          <a:prstGeom prst="rect">
            <a:avLst/>
          </a:prstGeom>
          <a:solidFill>
            <a:srgbClr val="796D6B"/>
          </a:solidFill>
          <a:ln w="28575">
            <a:solidFill>
              <a:srgbClr val="796D6B"/>
            </a:solidFill>
            <a:miter lim="800000"/>
            <a:headEnd/>
            <a:tailEnd/>
          </a:ln>
        </p:spPr>
        <p:txBody>
          <a:bodyPr/>
          <a:lstStyle/>
          <a:p>
            <a:r>
              <a:rPr lang="en-US" sz="1800"/>
              <a:t>Supplier Contact Information:</a:t>
            </a:r>
          </a:p>
        </p:txBody>
      </p:sp>
      <p:sp>
        <p:nvSpPr>
          <p:cNvPr id="74757" name="TextBox 18"/>
          <p:cNvSpPr txBox="1">
            <a:spLocks noChangeArrowheads="1"/>
          </p:cNvSpPr>
          <p:nvPr/>
        </p:nvSpPr>
        <p:spPr bwMode="auto">
          <a:xfrm>
            <a:off x="4876800" y="2508250"/>
            <a:ext cx="3668713" cy="2295525"/>
          </a:xfrm>
          <a:prstGeom prst="rect">
            <a:avLst/>
          </a:prstGeom>
          <a:solidFill>
            <a:schemeClr val="bg1"/>
          </a:solidFill>
          <a:ln w="28575">
            <a:solidFill>
              <a:srgbClr val="796D6B"/>
            </a:solidFill>
            <a:miter lim="800000"/>
            <a:headEnd/>
            <a:tailEnd/>
          </a:ln>
        </p:spPr>
        <p:txBody>
          <a:bodyPr/>
          <a:lstStyle/>
          <a:p>
            <a:r>
              <a:rPr lang="en-US" sz="1600">
                <a:solidFill>
                  <a:srgbClr val="796D6B"/>
                </a:solidFill>
              </a:rPr>
              <a:t>Email Address:</a:t>
            </a:r>
          </a:p>
          <a:p>
            <a:r>
              <a:rPr lang="en-US" sz="1600">
                <a:solidFill>
                  <a:srgbClr val="CF035C"/>
                </a:solidFill>
              </a:rPr>
              <a:t>cassiedyer@ups.com</a:t>
            </a:r>
          </a:p>
          <a:p>
            <a:endParaRPr lang="en-US" sz="1600">
              <a:solidFill>
                <a:srgbClr val="796D6B"/>
              </a:solidFill>
            </a:endParaRPr>
          </a:p>
          <a:p>
            <a:r>
              <a:rPr lang="en-US" sz="1600">
                <a:solidFill>
                  <a:srgbClr val="796D6B"/>
                </a:solidFill>
              </a:rPr>
              <a:t>Person to Contact:</a:t>
            </a:r>
          </a:p>
          <a:p>
            <a:r>
              <a:rPr lang="en-US" sz="1600">
                <a:solidFill>
                  <a:srgbClr val="796D6B"/>
                </a:solidFill>
              </a:rPr>
              <a:t>Cassie Dyer – Director, Enterprise Accounts – Government Sales</a:t>
            </a:r>
          </a:p>
          <a:p>
            <a:endParaRPr lang="en-US" sz="1600">
              <a:solidFill>
                <a:srgbClr val="796D6B"/>
              </a:solidFill>
            </a:endParaRPr>
          </a:p>
          <a:p>
            <a:r>
              <a:rPr lang="en-US" sz="1600">
                <a:solidFill>
                  <a:srgbClr val="796D6B"/>
                </a:solidFill>
              </a:rPr>
              <a:t>Phone Number:</a:t>
            </a:r>
          </a:p>
          <a:p>
            <a:r>
              <a:rPr lang="en-US" sz="1600">
                <a:solidFill>
                  <a:srgbClr val="796D6B"/>
                </a:solidFill>
              </a:rPr>
              <a:t>404-828-3920</a:t>
            </a:r>
          </a:p>
        </p:txBody>
      </p:sp>
      <p:sp>
        <p:nvSpPr>
          <p:cNvPr id="74758" name="TextBox 19"/>
          <p:cNvSpPr txBox="1">
            <a:spLocks noChangeArrowheads="1"/>
          </p:cNvSpPr>
          <p:nvPr/>
        </p:nvSpPr>
        <p:spPr bwMode="auto">
          <a:xfrm>
            <a:off x="609600" y="5027613"/>
            <a:ext cx="7935913" cy="460375"/>
          </a:xfrm>
          <a:prstGeom prst="rect">
            <a:avLst/>
          </a:prstGeom>
          <a:solidFill>
            <a:srgbClr val="796D6B"/>
          </a:solidFill>
          <a:ln w="28575">
            <a:solidFill>
              <a:srgbClr val="796D6B"/>
            </a:solidFill>
            <a:miter lim="800000"/>
            <a:headEnd/>
            <a:tailEnd/>
          </a:ln>
        </p:spPr>
        <p:txBody>
          <a:bodyPr/>
          <a:lstStyle/>
          <a:p>
            <a:r>
              <a:rPr lang="en-US" sz="1800"/>
              <a:t>This Webinar</a:t>
            </a:r>
          </a:p>
        </p:txBody>
      </p:sp>
      <p:sp>
        <p:nvSpPr>
          <p:cNvPr id="74759" name="TextBox 20"/>
          <p:cNvSpPr txBox="1">
            <a:spLocks noChangeArrowheads="1"/>
          </p:cNvSpPr>
          <p:nvPr/>
        </p:nvSpPr>
        <p:spPr bwMode="auto">
          <a:xfrm>
            <a:off x="609600" y="5487988"/>
            <a:ext cx="7935913" cy="531812"/>
          </a:xfrm>
          <a:prstGeom prst="rect">
            <a:avLst/>
          </a:prstGeom>
          <a:solidFill>
            <a:schemeClr val="bg1"/>
          </a:solidFill>
          <a:ln w="28575">
            <a:solidFill>
              <a:srgbClr val="796D6B"/>
            </a:solidFill>
            <a:miter lim="800000"/>
            <a:headEnd/>
            <a:tailEnd/>
          </a:ln>
        </p:spPr>
        <p:txBody>
          <a:bodyPr/>
          <a:lstStyle/>
          <a:p>
            <a:r>
              <a:rPr lang="en-US" sz="1600">
                <a:solidFill>
                  <a:srgbClr val="796D6B"/>
                </a:solidFill>
              </a:rPr>
              <a:t>A copy of this webinar will be posted on the State Purchasing Division website.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139700" y="681038"/>
            <a:ext cx="7697788" cy="914400"/>
          </a:xfrm>
        </p:spPr>
        <p:txBody>
          <a:bodyPr/>
          <a:lstStyle/>
          <a:p>
            <a:r>
              <a:rPr lang="en-US" smtClean="0"/>
              <a:t>Questions…</a:t>
            </a:r>
          </a:p>
        </p:txBody>
      </p:sp>
      <p:sp>
        <p:nvSpPr>
          <p:cNvPr id="75778" name="Text Box 3"/>
          <p:cNvSpPr txBox="1">
            <a:spLocks noChangeArrowheads="1"/>
          </p:cNvSpPr>
          <p:nvPr/>
        </p:nvSpPr>
        <p:spPr bwMode="auto">
          <a:xfrm>
            <a:off x="2511425" y="2311400"/>
            <a:ext cx="3733800" cy="3608388"/>
          </a:xfrm>
          <a:prstGeom prst="rect">
            <a:avLst/>
          </a:prstGeom>
          <a:solidFill>
            <a:schemeClr val="folHlink"/>
          </a:solidFill>
          <a:ln w="12700" algn="ctr">
            <a:noFill/>
            <a:miter lim="800000"/>
            <a:headEnd/>
            <a:tailEnd/>
          </a:ln>
        </p:spPr>
        <p:txBody>
          <a:bodyPr lIns="72000" tIns="72000" rIns="72000" bIns="72000">
            <a:spAutoFit/>
          </a:bodyPr>
          <a:lstStyle/>
          <a:p>
            <a:pPr algn="ctr"/>
            <a:r>
              <a:rPr lang="en-US" sz="22500"/>
              <a: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7"/>
          <p:cNvGraphicFramePr>
            <a:graphicFrameLocks noGrp="1" noChangeAspect="1"/>
          </p:cNvGraphicFramePr>
          <p:nvPr>
            <p:ph idx="1"/>
          </p:nvPr>
        </p:nvGraphicFramePr>
        <p:xfrm>
          <a:off x="1993900" y="1471613"/>
          <a:ext cx="5153025" cy="4114800"/>
        </p:xfrm>
        <a:graphic>
          <a:graphicData uri="http://schemas.openxmlformats.org/presentationml/2006/ole">
            <mc:AlternateContent xmlns:mc="http://schemas.openxmlformats.org/markup-compatibility/2006">
              <mc:Choice xmlns:v="urn:schemas-microsoft-com:vml" Requires="v">
                <p:oleObj spid="_x0000_s1027" name="Photo Editor Photo" r:id="rId3" imgW="10866667" imgH="8678486" progId="">
                  <p:embed/>
                </p:oleObj>
              </mc:Choice>
              <mc:Fallback>
                <p:oleObj name="Photo Editor Photo" r:id="rId3" imgW="10866667" imgH="8678486" progId="">
                  <p:embed/>
                  <p:pic>
                    <p:nvPicPr>
                      <p:cNvPr id="0"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900" y="1471613"/>
                        <a:ext cx="51530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9"/>
          <p:cNvSpPr>
            <a:spLocks noChangeArrowheads="1"/>
          </p:cNvSpPr>
          <p:nvPr/>
        </p:nvSpPr>
        <p:spPr bwMode="auto">
          <a:xfrm>
            <a:off x="7607300" y="774700"/>
            <a:ext cx="1181100" cy="912813"/>
          </a:xfrm>
          <a:prstGeom prst="rect">
            <a:avLst/>
          </a:prstGeom>
          <a:solidFill>
            <a:schemeClr val="bg1"/>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p:txBody>
          <a:bodyPr/>
          <a:lstStyle/>
          <a:p>
            <a:r>
              <a:rPr lang="en-US" smtClean="0"/>
              <a:t>Purpose of this Webinar</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sp>
        <p:nvSpPr>
          <p:cNvPr id="8" name="Text Placeholder 7"/>
          <p:cNvSpPr>
            <a:spLocks noGrp="1"/>
          </p:cNvSpPr>
          <p:nvPr>
            <p:ph type="body" sz="half" idx="2"/>
          </p:nvPr>
        </p:nvSpPr>
        <p:spPr>
          <a:xfrm>
            <a:off x="601663" y="1828800"/>
            <a:ext cx="8093075" cy="4114800"/>
          </a:xfrm>
          <a:solidFill>
            <a:schemeClr val="bg1">
              <a:lumMod val="95000"/>
            </a:schemeClr>
          </a:solidFill>
        </p:spPr>
        <p:txBody>
          <a:bodyPr/>
          <a:lstStyle/>
          <a:p>
            <a:pPr>
              <a:buFont typeface="Wingdings" pitchFamily="2" charset="2"/>
              <a:buChar char="§"/>
              <a:defRPr/>
            </a:pPr>
            <a:r>
              <a:rPr lang="en-US" sz="2000" b="0" dirty="0" smtClean="0">
                <a:latin typeface="Calibri" pitchFamily="34" charset="0"/>
              </a:rPr>
              <a:t>Inform State of Georgia entities about the new SWC for Expedited Delivery Services with UPS</a:t>
            </a:r>
          </a:p>
          <a:p>
            <a:pPr>
              <a:buFont typeface="Wingdings" pitchFamily="2" charset="2"/>
              <a:buChar char="§"/>
              <a:defRPr/>
            </a:pPr>
            <a:r>
              <a:rPr lang="en-US" sz="2000" b="0" dirty="0" smtClean="0">
                <a:latin typeface="Calibri" pitchFamily="34" charset="0"/>
              </a:rPr>
              <a:t>Scope:  Shipping of  standard/regular  parcels/packages. Within the U.S. (Interstate and Intrastate) and International.  </a:t>
            </a:r>
          </a:p>
          <a:p>
            <a:pPr>
              <a:buFont typeface="Wingdings" pitchFamily="2" charset="2"/>
              <a:buChar char="§"/>
              <a:defRPr/>
            </a:pPr>
            <a:r>
              <a:rPr lang="en-US" sz="2000" b="0" dirty="0" smtClean="0">
                <a:latin typeface="Calibri" pitchFamily="34" charset="0"/>
              </a:rPr>
              <a:t>Unique shipments such as those designated by DOT as posing an “unreasonable threat to the public and environment” (e.g. shipment of hazardous or dangerous material, tissue shipments such as biological/medical samples and/or live cultures, cooler shipments that require dangerous goods, biohazardous material, tissue etc.) are not part of the current scope, however, UPS can offer these services as an “option” or “courtesy” service if requested by a State Entity.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19"/>
          <p:cNvGrpSpPr>
            <a:grpSpLocks/>
          </p:cNvGrpSpPr>
          <p:nvPr/>
        </p:nvGrpSpPr>
        <p:grpSpPr bwMode="auto">
          <a:xfrm>
            <a:off x="565150" y="1879600"/>
            <a:ext cx="8013700" cy="4356100"/>
            <a:chOff x="901700" y="1879600"/>
            <a:chExt cx="8013700" cy="4356100"/>
          </a:xfrm>
        </p:grpSpPr>
        <p:sp>
          <p:nvSpPr>
            <p:cNvPr id="33795" name="Text Box 7"/>
            <p:cNvSpPr txBox="1">
              <a:spLocks noChangeArrowheads="1"/>
            </p:cNvSpPr>
            <p:nvPr/>
          </p:nvSpPr>
          <p:spPr bwMode="auto">
            <a:xfrm>
              <a:off x="914400" y="2976563"/>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a:t>Does it Replace an Existing Contract?</a:t>
              </a:r>
            </a:p>
          </p:txBody>
        </p:sp>
        <p:sp>
          <p:nvSpPr>
            <p:cNvPr id="33796" name="Text Box 8"/>
            <p:cNvSpPr txBox="1">
              <a:spLocks noChangeArrowheads="1"/>
            </p:cNvSpPr>
            <p:nvPr/>
          </p:nvSpPr>
          <p:spPr bwMode="auto">
            <a:xfrm>
              <a:off x="914400" y="4621213"/>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a:t>Does it Allow the Use of the P-Card?</a:t>
              </a:r>
            </a:p>
          </p:txBody>
        </p:sp>
        <p:sp>
          <p:nvSpPr>
            <p:cNvPr id="33797" name="Text Box 10"/>
            <p:cNvSpPr txBox="1">
              <a:spLocks noChangeArrowheads="1"/>
            </p:cNvSpPr>
            <p:nvPr/>
          </p:nvSpPr>
          <p:spPr bwMode="auto">
            <a:xfrm>
              <a:off x="914400" y="5168900"/>
              <a:ext cx="4038600" cy="10668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a:t>Who is the Person to Contact with Questions:</a:t>
              </a:r>
            </a:p>
          </p:txBody>
        </p:sp>
        <p:sp>
          <p:nvSpPr>
            <p:cNvPr id="33798" name="Text Box 12"/>
            <p:cNvSpPr txBox="1">
              <a:spLocks noChangeArrowheads="1"/>
            </p:cNvSpPr>
            <p:nvPr/>
          </p:nvSpPr>
          <p:spPr bwMode="auto">
            <a:xfrm>
              <a:off x="5029200" y="2976563"/>
              <a:ext cx="3886200" cy="4191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a:t>Yes</a:t>
              </a:r>
            </a:p>
          </p:txBody>
        </p:sp>
        <p:sp>
          <p:nvSpPr>
            <p:cNvPr id="33799" name="Text Box 13"/>
            <p:cNvSpPr txBox="1">
              <a:spLocks noChangeArrowheads="1"/>
            </p:cNvSpPr>
            <p:nvPr/>
          </p:nvSpPr>
          <p:spPr bwMode="auto">
            <a:xfrm>
              <a:off x="5029200" y="4621213"/>
              <a:ext cx="3886200" cy="4191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a:t>Yes </a:t>
              </a:r>
            </a:p>
          </p:txBody>
        </p:sp>
        <p:sp>
          <p:nvSpPr>
            <p:cNvPr id="33800" name="Text Box 15"/>
            <p:cNvSpPr txBox="1">
              <a:spLocks noChangeArrowheads="1"/>
            </p:cNvSpPr>
            <p:nvPr/>
          </p:nvSpPr>
          <p:spPr bwMode="auto">
            <a:xfrm>
              <a:off x="5029200" y="5168900"/>
              <a:ext cx="3886200" cy="10668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lnSpc>
                  <a:spcPct val="80000"/>
                </a:lnSpc>
                <a:spcAft>
                  <a:spcPct val="30000"/>
                </a:spcAft>
              </a:pPr>
              <a:r>
                <a:rPr lang="en-US" sz="1600" dirty="0"/>
                <a:t>Peris Cannon – Contract Issuing Officer</a:t>
              </a:r>
            </a:p>
            <a:p>
              <a:pPr>
                <a:lnSpc>
                  <a:spcPct val="80000"/>
                </a:lnSpc>
                <a:spcAft>
                  <a:spcPct val="30000"/>
                </a:spcAft>
              </a:pPr>
              <a:r>
                <a:rPr lang="en-US" sz="1600" dirty="0" smtClean="0"/>
                <a:t>Email:  Peris.cannon@doas.ga.gov</a:t>
              </a:r>
              <a:endParaRPr lang="en-US" sz="1600" dirty="0"/>
            </a:p>
            <a:p>
              <a:pPr>
                <a:lnSpc>
                  <a:spcPct val="80000"/>
                </a:lnSpc>
                <a:spcAft>
                  <a:spcPct val="30000"/>
                </a:spcAft>
              </a:pPr>
              <a:r>
                <a:rPr lang="en-US" sz="1600" dirty="0" smtClean="0"/>
                <a:t>Tel:  404-657-4293</a:t>
              </a:r>
              <a:endParaRPr lang="en-US" sz="1600" dirty="0"/>
            </a:p>
          </p:txBody>
        </p:sp>
        <p:sp>
          <p:nvSpPr>
            <p:cNvPr id="33801" name="Text Box 8"/>
            <p:cNvSpPr txBox="1">
              <a:spLocks noChangeArrowheads="1"/>
            </p:cNvSpPr>
            <p:nvPr/>
          </p:nvSpPr>
          <p:spPr bwMode="auto">
            <a:xfrm>
              <a:off x="914400" y="3524250"/>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a:t>What is the Contract Term?</a:t>
              </a:r>
            </a:p>
          </p:txBody>
        </p:sp>
        <p:sp>
          <p:nvSpPr>
            <p:cNvPr id="33802" name="Text Box 13"/>
            <p:cNvSpPr txBox="1">
              <a:spLocks noChangeArrowheads="1"/>
            </p:cNvSpPr>
            <p:nvPr/>
          </p:nvSpPr>
          <p:spPr bwMode="auto">
            <a:xfrm>
              <a:off x="5029200" y="3524250"/>
              <a:ext cx="3886200" cy="4191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100" dirty="0" smtClean="0"/>
                <a:t>Initial Term – Effective 03/01/2013 for one (1) calendar year, with four (4), one (1) year option(s) to renew.  </a:t>
              </a:r>
              <a:endParaRPr lang="en-US" sz="1100" dirty="0"/>
            </a:p>
          </p:txBody>
        </p:sp>
        <p:sp>
          <p:nvSpPr>
            <p:cNvPr id="33803" name="Text Box 7"/>
            <p:cNvSpPr txBox="1">
              <a:spLocks noChangeArrowheads="1"/>
            </p:cNvSpPr>
            <p:nvPr/>
          </p:nvSpPr>
          <p:spPr bwMode="auto">
            <a:xfrm>
              <a:off x="901700" y="1879600"/>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a:t>What is the Contract Number?</a:t>
              </a:r>
            </a:p>
          </p:txBody>
        </p:sp>
        <p:sp>
          <p:nvSpPr>
            <p:cNvPr id="33804" name="Text Box 12"/>
            <p:cNvSpPr txBox="1">
              <a:spLocks noChangeArrowheads="1"/>
            </p:cNvSpPr>
            <p:nvPr/>
          </p:nvSpPr>
          <p:spPr bwMode="auto">
            <a:xfrm>
              <a:off x="5016500" y="1879600"/>
              <a:ext cx="3886200" cy="4191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nchor="ctr"/>
            <a:lstStyle/>
            <a:p>
              <a:pPr>
                <a:spcAft>
                  <a:spcPct val="30000"/>
                </a:spcAft>
              </a:pPr>
              <a:r>
                <a:rPr lang="en-US" sz="1400"/>
                <a:t>Contract #:  99999-SPD-SPD0000068-0002</a:t>
              </a:r>
            </a:p>
          </p:txBody>
        </p:sp>
        <p:sp>
          <p:nvSpPr>
            <p:cNvPr id="33805" name="Text Box 8"/>
            <p:cNvSpPr txBox="1">
              <a:spLocks noChangeArrowheads="1"/>
            </p:cNvSpPr>
            <p:nvPr/>
          </p:nvSpPr>
          <p:spPr bwMode="auto">
            <a:xfrm>
              <a:off x="914400" y="4071938"/>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a:t>What is the Expiration Date?</a:t>
              </a:r>
            </a:p>
          </p:txBody>
        </p:sp>
        <p:sp>
          <p:nvSpPr>
            <p:cNvPr id="33806" name="Text Box 13"/>
            <p:cNvSpPr txBox="1">
              <a:spLocks noChangeArrowheads="1"/>
            </p:cNvSpPr>
            <p:nvPr/>
          </p:nvSpPr>
          <p:spPr bwMode="auto">
            <a:xfrm>
              <a:off x="5029200" y="4071938"/>
              <a:ext cx="3886200" cy="4191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a:t>02-28-2014</a:t>
              </a:r>
            </a:p>
          </p:txBody>
        </p:sp>
        <p:sp>
          <p:nvSpPr>
            <p:cNvPr id="33807" name="Text Box 8"/>
            <p:cNvSpPr txBox="1">
              <a:spLocks noChangeArrowheads="1"/>
            </p:cNvSpPr>
            <p:nvPr/>
          </p:nvSpPr>
          <p:spPr bwMode="auto">
            <a:xfrm>
              <a:off x="914400" y="2427288"/>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a:t>Is it a Renewal?</a:t>
              </a:r>
            </a:p>
          </p:txBody>
        </p:sp>
        <p:sp>
          <p:nvSpPr>
            <p:cNvPr id="33808" name="Text Box 13"/>
            <p:cNvSpPr txBox="1">
              <a:spLocks noChangeArrowheads="1"/>
            </p:cNvSpPr>
            <p:nvPr/>
          </p:nvSpPr>
          <p:spPr bwMode="auto">
            <a:xfrm>
              <a:off x="5029200" y="2427288"/>
              <a:ext cx="3886200" cy="4191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a:t>No</a:t>
              </a:r>
            </a:p>
          </p:txBody>
        </p:sp>
      </p:grpSp>
      <p:sp>
        <p:nvSpPr>
          <p:cNvPr id="33794" name="Title 3"/>
          <p:cNvSpPr>
            <a:spLocks noGrp="1"/>
          </p:cNvSpPr>
          <p:nvPr>
            <p:ph type="title"/>
          </p:nvPr>
        </p:nvSpPr>
        <p:spPr/>
        <p:txBody>
          <a:bodyPr/>
          <a:lstStyle/>
          <a:p>
            <a:r>
              <a:rPr lang="en-US" smtClean="0"/>
              <a:t>Statewide Contract Details</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139700" y="681038"/>
            <a:ext cx="7697788" cy="914400"/>
          </a:xfrm>
        </p:spPr>
        <p:txBody>
          <a:bodyPr/>
          <a:lstStyle/>
          <a:p>
            <a:r>
              <a:rPr lang="en-US" smtClean="0"/>
              <a:t>   About UPS </a:t>
            </a:r>
          </a:p>
        </p:txBody>
      </p:sp>
      <p:sp>
        <p:nvSpPr>
          <p:cNvPr id="81923" name="Content Placeholder 3"/>
          <p:cNvSpPr>
            <a:spLocks noGrp="1"/>
          </p:cNvSpPr>
          <p:nvPr>
            <p:ph idx="4294967295"/>
          </p:nvPr>
        </p:nvSpPr>
        <p:spPr>
          <a:xfrm>
            <a:off x="685800" y="1444625"/>
            <a:ext cx="7543800" cy="4886325"/>
          </a:xfrm>
        </p:spPr>
        <p:txBody>
          <a:bodyPr/>
          <a:lstStyle/>
          <a:p>
            <a:r>
              <a:rPr lang="en-GB" smtClean="0">
                <a:cs typeface="Arial" charset="0"/>
              </a:rPr>
              <a:t>UPS provides package and freight delivery services</a:t>
            </a:r>
          </a:p>
          <a:p>
            <a:pPr lvl="1"/>
            <a:r>
              <a:rPr lang="en-GB" smtClean="0"/>
              <a:t>In over 220 countries and territories</a:t>
            </a:r>
          </a:p>
          <a:p>
            <a:pPr lvl="1"/>
            <a:r>
              <a:rPr lang="en-GB" smtClean="0"/>
              <a:t>On board more than 220 of our own aircraft</a:t>
            </a:r>
          </a:p>
          <a:p>
            <a:pPr lvl="1"/>
            <a:r>
              <a:rPr lang="en-GB" smtClean="0"/>
              <a:t>Connecting through 705 airports </a:t>
            </a:r>
          </a:p>
          <a:p>
            <a:pPr lvl="1"/>
            <a:r>
              <a:rPr lang="en-GB" smtClean="0"/>
              <a:t>Using our fleet of more than 95,000 delivery vehicles</a:t>
            </a:r>
          </a:p>
          <a:p>
            <a:pPr lvl="1"/>
            <a:r>
              <a:rPr lang="en-GB" smtClean="0"/>
              <a:t>Under the watchful eye of 400,000 UPS employees</a:t>
            </a:r>
          </a:p>
          <a:p>
            <a:r>
              <a:rPr lang="en-GB" smtClean="0">
                <a:cs typeface="Arial" charset="0"/>
              </a:rPr>
              <a:t>Only one company in the world provides such a wide portfolio of logistics services through predominantly owned operations — UPS</a:t>
            </a:r>
            <a:endParaRPr lang="en-US" smtClean="0">
              <a:cs typeface="Arial" charset="0"/>
            </a:endParaRPr>
          </a:p>
        </p:txBody>
      </p:sp>
      <p:pic>
        <p:nvPicPr>
          <p:cNvPr id="81924" name="Picture 1"/>
          <p:cNvPicPr>
            <a:picLocks noChangeAspect="1" noChangeArrowheads="1"/>
          </p:cNvPicPr>
          <p:nvPr/>
        </p:nvPicPr>
        <p:blipFill>
          <a:blip r:embed="rId2" cstate="print"/>
          <a:srcRect/>
          <a:stretch>
            <a:fillRect/>
          </a:stretch>
        </p:blipFill>
        <p:spPr bwMode="auto">
          <a:xfrm>
            <a:off x="3330575" y="738188"/>
            <a:ext cx="571500" cy="647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39700" y="681038"/>
            <a:ext cx="7697788" cy="914400"/>
          </a:xfrm>
        </p:spPr>
        <p:txBody>
          <a:bodyPr/>
          <a:lstStyle/>
          <a:p>
            <a:r>
              <a:rPr lang="en-US" smtClean="0"/>
              <a:t>   About UPS </a:t>
            </a:r>
          </a:p>
        </p:txBody>
      </p:sp>
      <p:sp>
        <p:nvSpPr>
          <p:cNvPr id="34818" name="Content Placeholder 3"/>
          <p:cNvSpPr>
            <a:spLocks noGrp="1"/>
          </p:cNvSpPr>
          <p:nvPr>
            <p:ph idx="1"/>
          </p:nvPr>
        </p:nvSpPr>
        <p:spPr>
          <a:xfrm>
            <a:off x="685800" y="1444625"/>
            <a:ext cx="7543800" cy="4886325"/>
          </a:xfrm>
        </p:spPr>
        <p:txBody>
          <a:bodyPr/>
          <a:lstStyle/>
          <a:p>
            <a:r>
              <a:rPr lang="en-US" smtClean="0"/>
              <a:t>Two UPS HQ’s are located in GA </a:t>
            </a:r>
          </a:p>
          <a:p>
            <a:pPr lvl="1"/>
            <a:r>
              <a:rPr lang="en-US" sz="2000" smtClean="0"/>
              <a:t>UPS Worldwide Corporate HQ’s – Atlanta, GA</a:t>
            </a:r>
          </a:p>
          <a:p>
            <a:pPr lvl="1"/>
            <a:r>
              <a:rPr lang="en-US" sz="2000" smtClean="0"/>
              <a:t>UPS Supply Chain Corporate HQ’s – Alpharetta, GA</a:t>
            </a:r>
          </a:p>
          <a:p>
            <a:r>
              <a:rPr lang="en-US" smtClean="0"/>
              <a:t>World’s Largest Intergrated Transportation Network</a:t>
            </a:r>
          </a:p>
          <a:p>
            <a:pPr lvl="1"/>
            <a:r>
              <a:rPr lang="en-US" smtClean="0"/>
              <a:t>Logistics – Extensive global &amp; domestic capabilities e.g. 2012 NCAA Basketball</a:t>
            </a:r>
          </a:p>
          <a:p>
            <a:pPr lvl="1"/>
            <a:r>
              <a:rPr lang="en-US" smtClean="0"/>
              <a:t>International Capabilities – Customs specific knowledge and expertise e.g. 2012 Olympics</a:t>
            </a:r>
          </a:p>
          <a:p>
            <a:r>
              <a:rPr lang="en-US" smtClean="0"/>
              <a:t>Technology </a:t>
            </a:r>
          </a:p>
          <a:p>
            <a:pPr lvl="1"/>
            <a:r>
              <a:rPr lang="en-US" smtClean="0"/>
              <a:t>CampusShip, WorldShip, MyUPS.com</a:t>
            </a:r>
          </a:p>
          <a:p>
            <a:r>
              <a:rPr lang="en-US" smtClean="0"/>
              <a:t>Experienced in State Wide Implementations</a:t>
            </a:r>
          </a:p>
          <a:p>
            <a:pPr lvl="1"/>
            <a:r>
              <a:rPr lang="en-US" smtClean="0"/>
              <a:t> PA, VA, MA, VT, NJ</a:t>
            </a:r>
          </a:p>
          <a:p>
            <a:endParaRPr lang="en-US" smtClean="0"/>
          </a:p>
        </p:txBody>
      </p:sp>
      <p:pic>
        <p:nvPicPr>
          <p:cNvPr id="34819" name="Picture 1"/>
          <p:cNvPicPr>
            <a:picLocks noChangeAspect="1" noChangeArrowheads="1"/>
          </p:cNvPicPr>
          <p:nvPr/>
        </p:nvPicPr>
        <p:blipFill>
          <a:blip r:embed="rId2" cstate="print"/>
          <a:srcRect/>
          <a:stretch>
            <a:fillRect/>
          </a:stretch>
        </p:blipFill>
        <p:spPr bwMode="auto">
          <a:xfrm>
            <a:off x="3044825" y="796925"/>
            <a:ext cx="571500" cy="647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696913" y="1749425"/>
            <a:ext cx="7532687" cy="4194175"/>
          </a:xfrm>
          <a:solidFill>
            <a:schemeClr val="bg1">
              <a:lumMod val="95000"/>
            </a:schemeClr>
          </a:solidFill>
        </p:spPr>
        <p:txBody>
          <a:bodyPr/>
          <a:lstStyle/>
          <a:p>
            <a:pPr>
              <a:buFontTx/>
              <a:buNone/>
            </a:pPr>
            <a:r>
              <a:rPr lang="en-US" smtClean="0"/>
              <a:t>Key Benefits:</a:t>
            </a:r>
          </a:p>
          <a:p>
            <a:r>
              <a:rPr lang="en-US" sz="1600" b="0" smtClean="0"/>
              <a:t>Prices reduced 6.8% (on average) over previous contract</a:t>
            </a:r>
          </a:p>
          <a:p>
            <a:r>
              <a:rPr lang="en-US" sz="1600" b="0" smtClean="0"/>
              <a:t>5 percent (%) Fuel Surcharge Rate Cap (both Ground and Express) for life of contract </a:t>
            </a:r>
          </a:p>
          <a:p>
            <a:r>
              <a:rPr lang="en-US" sz="1600" b="0" smtClean="0"/>
              <a:t>Fully Integrated Technology Platform to enable shipping cost containment e.g. UPS CampusShip, UPS Electronic Billing Options </a:t>
            </a:r>
          </a:p>
          <a:p>
            <a:r>
              <a:rPr lang="en-US" sz="1600" b="0" smtClean="0"/>
              <a:t>UPS Tracking System with real-time, full-visibility available 24 hrs a day, 7 days a week</a:t>
            </a:r>
          </a:p>
          <a:p>
            <a:r>
              <a:rPr lang="en-US" sz="1600" b="0" smtClean="0"/>
              <a:t>100% Intrastate Service Delivery to State of GA Zip Codes within One Day</a:t>
            </a:r>
          </a:p>
          <a:p>
            <a:r>
              <a:rPr lang="en-US" sz="1600" b="0" smtClean="0"/>
              <a:t>No Pick-Up Charges/No Minimum number of packages per trip, per day, per week or per month</a:t>
            </a:r>
          </a:p>
          <a:p>
            <a:r>
              <a:rPr lang="en-US" sz="1600" b="0" smtClean="0"/>
              <a:t>Unprecedented Sustainability Efforts e.g. EPA SmartWay Excellence Award</a:t>
            </a:r>
          </a:p>
          <a:p>
            <a:r>
              <a:rPr lang="en-US" sz="1600" b="0" smtClean="0"/>
              <a:t>Money Back Guarantee, time-definite delivery options on service levels</a:t>
            </a:r>
          </a:p>
          <a:p>
            <a:pPr lvl="1"/>
            <a:endParaRPr lang="en-US" sz="1300" smtClean="0"/>
          </a:p>
        </p:txBody>
      </p:sp>
      <p:sp>
        <p:nvSpPr>
          <p:cNvPr id="35842" name="Title 3"/>
          <p:cNvSpPr>
            <a:spLocks noGrp="1"/>
          </p:cNvSpPr>
          <p:nvPr>
            <p:ph type="title"/>
          </p:nvPr>
        </p:nvSpPr>
        <p:spPr/>
        <p:txBody>
          <a:bodyPr/>
          <a:lstStyle/>
          <a:p>
            <a:r>
              <a:rPr lang="en-US" smtClean="0"/>
              <a:t>Key Benefits</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title"/>
          </p:nvPr>
        </p:nvSpPr>
        <p:spPr>
          <a:xfrm>
            <a:off x="139700" y="681038"/>
            <a:ext cx="7697788" cy="914400"/>
          </a:xfrm>
        </p:spPr>
        <p:txBody>
          <a:bodyPr/>
          <a:lstStyle/>
          <a:p>
            <a:r>
              <a:rPr lang="en-US" smtClean="0"/>
              <a:t>Where to Find this Statewide Contract</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pic>
        <p:nvPicPr>
          <p:cNvPr id="7" name="Picture 6" descr="screen.jpg"/>
          <p:cNvPicPr>
            <a:picLocks noChangeAspect="1"/>
          </p:cNvPicPr>
          <p:nvPr/>
        </p:nvPicPr>
        <p:blipFill>
          <a:blip r:embed="rId2" cstate="print"/>
          <a:stretch>
            <a:fillRect/>
          </a:stretch>
        </p:blipFill>
        <p:spPr>
          <a:xfrm>
            <a:off x="973138" y="1625600"/>
            <a:ext cx="7197725" cy="3922713"/>
          </a:xfrm>
          <a:prstGeom prst="rect">
            <a:avLst/>
          </a:prstGeom>
          <a:ln>
            <a:solidFill>
              <a:schemeClr val="tx1"/>
            </a:solidFill>
          </a:ln>
          <a:effectLst>
            <a:outerShdw blurRad="50800" dist="38100" dir="2700000" algn="tl" rotWithShape="0">
              <a:prstClr val="black">
                <a:alpha val="40000"/>
              </a:prstClr>
            </a:outerShdw>
          </a:effectLst>
        </p:spPr>
      </p:pic>
      <p:sp>
        <p:nvSpPr>
          <p:cNvPr id="36867" name="TextBox 3"/>
          <p:cNvSpPr txBox="1">
            <a:spLocks noChangeArrowheads="1"/>
          </p:cNvSpPr>
          <p:nvPr/>
        </p:nvSpPr>
        <p:spPr bwMode="auto">
          <a:xfrm>
            <a:off x="893763" y="5673725"/>
            <a:ext cx="7335837" cy="368300"/>
          </a:xfrm>
          <a:prstGeom prst="rect">
            <a:avLst/>
          </a:prstGeom>
          <a:noFill/>
          <a:ln w="9525">
            <a:noFill/>
            <a:miter lim="800000"/>
            <a:headEnd/>
            <a:tailEnd/>
          </a:ln>
        </p:spPr>
        <p:txBody>
          <a:bodyPr>
            <a:spAutoFit/>
          </a:bodyPr>
          <a:lstStyle/>
          <a:p>
            <a:r>
              <a:rPr lang="en-US" sz="1800">
                <a:solidFill>
                  <a:schemeClr val="tx1"/>
                </a:solidFill>
              </a:rPr>
              <a:t>1.  Visit the DOAS website at </a:t>
            </a:r>
            <a:r>
              <a:rPr lang="en-US" sz="1800">
                <a:solidFill>
                  <a:srgbClr val="F56600"/>
                </a:solidFill>
                <a:hlinkClick r:id="rId3"/>
              </a:rPr>
              <a:t>www.doas.ga.gov</a:t>
            </a:r>
            <a:r>
              <a:rPr lang="en-US" sz="1800">
                <a:solidFill>
                  <a:schemeClr val="tx1"/>
                </a:solidFill>
              </a:rPr>
              <a:t>. </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734c7aed-17d8-43bc-af4f-336cf7c991d0"/>
  <p:tag name="ARTICULATE_SLIDE_PAUSE" val="1"/>
  <p:tag name="ARTICULATE_NAV_LEVEL" val="1"/>
  <p:tag name="ARTICULATE_PLAYLIST_ID" val="-1"/>
  <p:tag name="ARTICULATE_LOCK_SLIDE" val="0"/>
  <p:tag name="AUDIO_ID" val="280"/>
  <p:tag name="ELAPSEDTIME" val="18.9"/>
  <p:tag name="ARTICULATE_SLIDE_NAV" val="11"/>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734c7aed-17d8-43bc-af4f-336cf7c991d0"/>
  <p:tag name="ARTICULATE_SLIDE_PAUSE" val="1"/>
  <p:tag name="ARTICULATE_NAV_LEVEL" val="1"/>
  <p:tag name="ARTICULATE_PLAYLIST_ID" val="-1"/>
  <p:tag name="ARTICULATE_LOCK_SLIDE" val="0"/>
  <p:tag name="AUDIO_ID" val="280"/>
  <p:tag name="ELAPSEDTIME" val="18.9"/>
  <p:tag name="ARTICULATE_SLIDE_NAV" val="11"/>
</p:tagLst>
</file>

<file path=ppt/tags/tag1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734c7aed-17d8-43bc-af4f-336cf7c991d0"/>
  <p:tag name="ARTICULATE_SLIDE_PAUSE" val="1"/>
  <p:tag name="ARTICULATE_NAV_LEVEL" val="1"/>
  <p:tag name="ARTICULATE_PLAYLIST_ID" val="-1"/>
  <p:tag name="ARTICULATE_LOCK_SLIDE" val="0"/>
  <p:tag name="AUDIO_ID" val="280"/>
  <p:tag name="ELAPSEDTIME" val="18.9"/>
  <p:tag name="ARTICULATE_SLIDE_NAV" val="11"/>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734c7aed-17d8-43bc-af4f-336cf7c991d0"/>
  <p:tag name="ARTICULATE_SLIDE_PAUSE" val="1"/>
  <p:tag name="ARTICULATE_NAV_LEVEL" val="1"/>
  <p:tag name="ARTICULATE_PLAYLIST_ID" val="-1"/>
  <p:tag name="ARTICULATE_LOCK_SLIDE" val="0"/>
  <p:tag name="AUDIO_ID" val="280"/>
  <p:tag name="ELAPSEDTIME" val="18.9"/>
  <p:tag name="ARTICULATE_SLIDE_NAV" val="1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df6e73ec-c29c-4f5e-899d-18e7beb6e4b6"/>
  <p:tag name="ARTICULATE_SLIDE_PAUSE" val="1"/>
  <p:tag name="ARTICULATE_NAV_LEVEL" val="1"/>
  <p:tag name="ARTICULATE_PLAYLIST_ID" val="-1"/>
  <p:tag name="ARTICULATE_LOCK_SLIDE" val="0"/>
  <p:tag name="AUDIO_ID" val="299"/>
  <p:tag name="ELAPSEDTIME" val="38.6"/>
  <p:tag name="ARTICULATE_SLIDE_NAV" val="7"/>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ca9f527c-1a4a-4ff1-a752-1bff83dc63b8"/>
  <p:tag name="ARTICULATE_SLIDE_PAUSE" val="1"/>
  <p:tag name="ARTICULATE_NAV_LEVEL" val="1"/>
  <p:tag name="ARTICULATE_PLAYLIST_ID" val="-1"/>
  <p:tag name="ARTICULATE_LOCK_SLIDE" val="0"/>
  <p:tag name="AUDIO_ID" val="298"/>
  <p:tag name="ELAPSEDTIME" val="16.7"/>
  <p:tag name="ARTICULATE_SLIDE_NAV" val="8"/>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46b6d8c2-1215-441c-9bb9-5a24a0b3f0c5"/>
  <p:tag name="ARTICULATE_SLIDE_PAUSE" val="1"/>
  <p:tag name="ARTICULATE_NAV_LEVEL" val="1"/>
  <p:tag name="ARTICULATE_PLAYLIST_ID" val="-1"/>
  <p:tag name="ARTICULATE_LOCK_SLIDE" val="0"/>
  <p:tag name="AUDIO_ID" val="301"/>
  <p:tag name="ELAPSEDTIME" val="20.7"/>
  <p:tag name="ARTICULATE_SLIDE_NAV" val="9"/>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0f4d09b8-3f07-4a16-8f2c-36ba03118b8f"/>
  <p:tag name="ARTICULATE_SLIDE_PAUSE" val="1"/>
  <p:tag name="ARTICULATE_NAV_LEVEL" val="1"/>
  <p:tag name="ARTICULATE_PLAYLIST_ID" val="-1"/>
  <p:tag name="ARTICULATE_LOCK_SLIDE" val="0"/>
  <p:tag name="AUDIO_ID" val="302"/>
  <p:tag name="ELAPSEDTIME" val="9.2"/>
  <p:tag name="ARTICULATE_SLIDE_NAV" val="10"/>
</p:tagLst>
</file>

<file path=ppt/theme/theme1.xml><?xml version="1.0" encoding="utf-8"?>
<a:theme xmlns:a="http://schemas.openxmlformats.org/drawingml/2006/main" name="Governor Dec4_5DRAFT">
  <a:themeElements>
    <a:clrScheme name="Peach Palette">
      <a:dk1>
        <a:srgbClr val="000000"/>
      </a:dk1>
      <a:lt1>
        <a:srgbClr val="FFFFFF"/>
      </a:lt1>
      <a:dk2>
        <a:srgbClr val="000000"/>
      </a:dk2>
      <a:lt2>
        <a:srgbClr val="808080"/>
      </a:lt2>
      <a:accent1>
        <a:srgbClr val="E3E899"/>
      </a:accent1>
      <a:accent2>
        <a:srgbClr val="D4E04C"/>
      </a:accent2>
      <a:accent3>
        <a:srgbClr val="7DBA00"/>
      </a:accent3>
      <a:accent4>
        <a:srgbClr val="299926"/>
      </a:accent4>
      <a:accent5>
        <a:srgbClr val="F56600"/>
      </a:accent5>
      <a:accent6>
        <a:srgbClr val="CF035C"/>
      </a:accent6>
      <a:hlink>
        <a:srgbClr val="299926"/>
      </a:hlink>
      <a:folHlink>
        <a:srgbClr val="99CC00"/>
      </a:folHlink>
    </a:clrScheme>
    <a:fontScheme name="Governor Dec4_5DRAF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lnDef>
  </a:objectDefaults>
  <a:extraClrSchemeLst>
    <a:extraClrScheme>
      <a:clrScheme name="Governor Dec4_5DRA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vernor Dec4_5DRAF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vernor Dec4_5DRAF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vernor Dec4_5DRAF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vernor Dec4_5DRAF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vernor Dec4_5DRAF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vernor Dec4_5DRAF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vernor Dec4_5DRAF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vernor Dec4_5DRAF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vernor Dec4_5DRAF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vernor Dec4_5DRAF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vernor Dec4_5DRAF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TaxCatchAll xmlns="64719721-3f2e-4037-a826-7fe00fbc2e3c">
      <Value>162</Value>
    </TaxCatchAll>
    <EffectiveDate xmlns="0726195c-4e5f-403b-b0e6-5bc4fc6a495f">2015-01-20T22:29:00+00:00</EffectiveDate>
    <Division xmlns="64719721-3f2e-4037-a826-7fe00fbc2e3c">State Purchasing</Division>
    <CategoryDoc xmlns="0726195c-4e5f-403b-b0e6-5bc4fc6a495f">Services/Special Projects Supporting Docs</CategoryDoc>
    <b814ba249d91463a8222dc7318a2e120 xmlns="64719721-3f2e-4037-a826-7fe00fbc2e3c">
      <Terms xmlns="http://schemas.microsoft.com/office/infopath/2007/PartnerControls">
        <TermInfo xmlns="http://schemas.microsoft.com/office/infopath/2007/PartnerControls">
          <TermName xmlns="http://schemas.microsoft.com/office/infopath/2007/PartnerControls">Statewide Contract Webinars</TermName>
          <TermId xmlns="http://schemas.microsoft.com/office/infopath/2007/PartnerControls">f3452e5d-f6ba-4b98-8466-b04135e3c91b</TermId>
        </TermInfo>
      </Terms>
    </b814ba249d91463a8222dc7318a2e120>
    <DocumentDescription xmlns="0726195c-4e5f-403b-b0e6-5bc4fc6a495f">Statewide Contract Webinar PowerPoint Template</DocumentDescription>
    <TaxKeywordTaxHTField xmlns="64719721-3f2e-4037-a826-7fe00fbc2e3c">
      <Terms xmlns="http://schemas.microsoft.com/office/infopath/2007/PartnerControls"/>
    </TaxKeywordTaxHTField>
    <DisplayPriority xmlns="0726195c-4e5f-403b-b0e6-5bc4fc6a495f">7</Display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ASAssetContentType" ma:contentTypeID="0x010100B2029F26138C4BFDA158A626F91E876A003A02FEC7EC5AC44E82864542632E2E46" ma:contentTypeVersion="66" ma:contentTypeDescription="This is used to create DOAS Asset Library" ma:contentTypeScope="" ma:versionID="97eedc6fba10352b8ad4c578ebf7166c">
  <xsd:schema xmlns:xsd="http://www.w3.org/2001/XMLSchema" xmlns:xs="http://www.w3.org/2001/XMLSchema" xmlns:p="http://schemas.microsoft.com/office/2006/metadata/properties" xmlns:ns2="0726195c-4e5f-403b-b0e6-5bc4fc6a495f" xmlns:ns3="64719721-3f2e-4037-a826-7fe00fbc2e3c" targetNamespace="http://schemas.microsoft.com/office/2006/metadata/properties" ma:root="true" ma:fieldsID="9b96d90983392e6d502ced9569a43495" ns2:_="" ns3:_="">
    <xsd:import namespace="0726195c-4e5f-403b-b0e6-5bc4fc6a495f"/>
    <xsd:import namespace="64719721-3f2e-4037-a826-7fe00fbc2e3c"/>
    <xsd:element name="properties">
      <xsd:complexType>
        <xsd:sequence>
          <xsd:element name="documentManagement">
            <xsd:complexType>
              <xsd:all>
                <xsd:element ref="ns2:CategoryDoc" minOccurs="0"/>
                <xsd:element ref="ns2:EffectiveDate"/>
                <xsd:element ref="ns2:DocumentDescription"/>
                <xsd:element ref="ns2:DisplayPriority" minOccurs="0"/>
                <xsd:element ref="ns3:b814ba249d91463a8222dc7318a2e120" minOccurs="0"/>
                <xsd:element ref="ns3:TaxCatchAll" minOccurs="0"/>
                <xsd:element ref="ns3:TaxCatchAllLabel" minOccurs="0"/>
                <xsd:element ref="ns3:TaxKeywordTaxHTField" minOccurs="0"/>
                <xsd:element ref="ns3:Divi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6195c-4e5f-403b-b0e6-5bc4fc6a495f" elementFormDefault="qualified">
    <xsd:import namespace="http://schemas.microsoft.com/office/2006/documentManagement/types"/>
    <xsd:import namespace="http://schemas.microsoft.com/office/infopath/2007/PartnerControls"/>
    <xsd:element name="CategoryDoc" ma:index="8" nillable="true" ma:displayName="Document Category" ma:default="none" ma:description="" ma:format="Dropdown" ma:internalName="CategoryDoc">
      <xsd:simpleType>
        <xsd:restriction base="dms:Choice">
          <xsd:enumeration value="none"/>
          <xsd:enumeration value="Goods Contract Supporting Docs"/>
          <xsd:enumeration value="Goods Contract Webinars"/>
          <xsd:enumeration value="Information Technology Supporting Docs"/>
          <xsd:enumeration value="Information Technology Webinars"/>
          <xsd:enumeration value="Infrastructure Supporting Docs"/>
          <xsd:enumeration value="Infrastructure Webinars"/>
          <xsd:enumeration value="Services/Special Projects Supporting Docs"/>
          <xsd:enumeration value="Services/Special Projects Webinars"/>
        </xsd:restriction>
      </xsd:simpleType>
    </xsd:element>
    <xsd:element name="EffectiveDate" ma:index="9" ma:displayName="Effective Date" ma:default="[today]" ma:description="" ma:format="DateTime" ma:internalName="EffectiveDate">
      <xsd:simpleType>
        <xsd:restriction base="dms:DateTime"/>
      </xsd:simpleType>
    </xsd:element>
    <xsd:element name="DocumentDescription" ma:index="10" ma:displayName="Document Description" ma:description="Note" ma:internalName="DocumentDescription">
      <xsd:simpleType>
        <xsd:restriction base="dms:Note">
          <xsd:maxLength value="255"/>
        </xsd:restriction>
      </xsd:simpleType>
    </xsd:element>
    <xsd:element name="DisplayPriority" ma:index="11" nillable="true" ma:displayName="Display Priority" ma:internalName="DisplayPriority">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4719721-3f2e-4037-a826-7fe00fbc2e3c" elementFormDefault="qualified">
    <xsd:import namespace="http://schemas.microsoft.com/office/2006/documentManagement/types"/>
    <xsd:import namespace="http://schemas.microsoft.com/office/infopath/2007/PartnerControls"/>
    <xsd:element name="b814ba249d91463a8222dc7318a2e120" ma:index="12" ma:taxonomy="true" ma:internalName="b814ba249d91463a8222dc7318a2e120" ma:taxonomyFieldName="BusinessServices" ma:displayName="Business Services" ma:readOnly="false" ma:default="" ma:fieldId="{b814ba24-9d91-463a-8222-dc7318a2e120}" ma:sspId="24303319-78b4-4866-9de0-bde40737f1d8" ma:termSetId="c54f94ba-c49d-48e8-b789-4a89780f2686" ma:anchorId="3e0b3416-4f48-409d-9643-5ee8099d9f40" ma:open="false" ma:isKeyword="false">
      <xsd:complexType>
        <xsd:sequence>
          <xsd:element ref="pc:Terms" minOccurs="0" maxOccurs="1"/>
        </xsd:sequence>
      </xsd:complexType>
    </xsd:element>
    <xsd:element name="TaxCatchAll" ma:index="13" nillable="true" ma:displayName="Taxonomy Catch All Column" ma:hidden="true" ma:list="{c085d1ce-44a5-47b0-af7a-48aa3d02d715}" ma:internalName="TaxCatchAll" ma:showField="CatchAllData" ma:web="0726195c-4e5f-403b-b0e6-5bc4fc6a495f">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c085d1ce-44a5-47b0-af7a-48aa3d02d715}" ma:internalName="TaxCatchAllLabel" ma:readOnly="true" ma:showField="CatchAllDataLabel" ma:web="0726195c-4e5f-403b-b0e6-5bc4fc6a495f">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Division" ma:index="18" nillable="true" ma:displayName="Division" ma:description="" ma:internalName="Divi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4303319-78b4-4866-9de0-bde40737f1d8" ContentTypeId="0x010100B2029F26138C4BFDA158A626F91E876A" PreviousValue="false"/>
</file>

<file path=customXml/itemProps1.xml><?xml version="1.0" encoding="utf-8"?>
<ds:datastoreItem xmlns:ds="http://schemas.openxmlformats.org/officeDocument/2006/customXml" ds:itemID="{C5013964-B79C-4154-AE5A-08BAEE673569}"/>
</file>

<file path=customXml/itemProps2.xml><?xml version="1.0" encoding="utf-8"?>
<ds:datastoreItem xmlns:ds="http://schemas.openxmlformats.org/officeDocument/2006/customXml" ds:itemID="{E55A1443-1FF6-40E2-AAEF-57705B1282D2}"/>
</file>

<file path=customXml/itemProps3.xml><?xml version="1.0" encoding="utf-8"?>
<ds:datastoreItem xmlns:ds="http://schemas.openxmlformats.org/officeDocument/2006/customXml" ds:itemID="{BD86A896-1FB0-4611-AF51-E0843966D543}"/>
</file>

<file path=customXml/itemProps4.xml><?xml version="1.0" encoding="utf-8"?>
<ds:datastoreItem xmlns:ds="http://schemas.openxmlformats.org/officeDocument/2006/customXml" ds:itemID="{E540BA87-13D8-4C31-BBD2-CDF94AA01914}"/>
</file>

<file path=docProps/app.xml><?xml version="1.0" encoding="utf-8"?>
<Properties xmlns="http://schemas.openxmlformats.org/officeDocument/2006/extended-properties" xmlns:vt="http://schemas.openxmlformats.org/officeDocument/2006/docPropsVTypes">
  <Template>Governor Dec4_5DRAFT</Template>
  <TotalTime>22766</TotalTime>
  <Words>1287</Words>
  <Application>Microsoft Office PowerPoint</Application>
  <PresentationFormat>On-screen Show (4:3)</PresentationFormat>
  <Paragraphs>180</Paragraphs>
  <Slides>35</Slides>
  <Notes>11</Notes>
  <HiddenSlides>0</HiddenSlides>
  <MMClips>0</MMClips>
  <ScaleCrop>false</ScaleCrop>
  <HeadingPairs>
    <vt:vector size="10"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35</vt:i4>
      </vt:variant>
      <vt:variant>
        <vt:lpstr>Custom Shows</vt:lpstr>
      </vt:variant>
      <vt:variant>
        <vt:i4>1</vt:i4>
      </vt:variant>
    </vt:vector>
  </HeadingPairs>
  <TitlesOfParts>
    <vt:vector size="45" baseType="lpstr">
      <vt:lpstr>Arial Unicode MS</vt:lpstr>
      <vt:lpstr>Arial</vt:lpstr>
      <vt:lpstr>Calibri</vt:lpstr>
      <vt:lpstr>Times New Roman</vt:lpstr>
      <vt:lpstr>Wingdings</vt:lpstr>
      <vt:lpstr>Governor Dec4_5DRAFT</vt:lpstr>
      <vt:lpstr>Custom Design</vt:lpstr>
      <vt:lpstr>Worksheet</vt:lpstr>
      <vt:lpstr>Photo Editor Photo</vt:lpstr>
      <vt:lpstr>Expedited Delivery Services</vt:lpstr>
      <vt:lpstr>Your Presenter State Purchasing Division – Statewide Contracts</vt:lpstr>
      <vt:lpstr>Purpose of this Webinar State Purchasing Division – Statewide Contracts</vt:lpstr>
      <vt:lpstr>Purpose of this Webinar State Purchasing Division – Statewide Contracts</vt:lpstr>
      <vt:lpstr>Statewide Contract Details State Purchasing Division – Statewide Contracts</vt:lpstr>
      <vt:lpstr>   About UPS </vt:lpstr>
      <vt:lpstr>   About UPS </vt:lpstr>
      <vt:lpstr>Key Benefits State Purchasing Division – Statewide Contracts</vt:lpstr>
      <vt:lpstr>Where to Find this Statewide Contract State Purchasing Division – Statewide Contracts</vt:lpstr>
      <vt:lpstr>Where to Find this Statewide Contract State Purchasing Division – Statewide Contracts</vt:lpstr>
      <vt:lpstr>Where to Find this Statewide Contract State Purchasing Division – Statewide Contracts</vt:lpstr>
      <vt:lpstr>PowerPoint Presentation</vt:lpstr>
      <vt:lpstr>Where to Find this Statewide Contract-Statewide Contracts Index</vt:lpstr>
      <vt:lpstr>Where to Find this Statewide Contract--SWC Index for Window Shoppers</vt:lpstr>
      <vt:lpstr>Where to Find this Statewide Contract-SWC for Window Shoppers</vt:lpstr>
      <vt:lpstr>Where to Find this Statewide Contract— Team Georgia Marketplace Contracts</vt:lpstr>
      <vt:lpstr>Where to Find this Statewide Contract – Team Georgia Marketplace Contracts</vt:lpstr>
      <vt:lpstr>Where to Find this Statewide Contract— Team Georgia Marketplace Contracts</vt:lpstr>
      <vt:lpstr>Where to Find this Statewide Contract— Team Georgia Marketplace Contracts</vt:lpstr>
      <vt:lpstr>How to use this contract State Purchasing Division – Statewide Contracts</vt:lpstr>
      <vt:lpstr>How to use this contract State Purchasing Division – Statewide Contracts</vt:lpstr>
      <vt:lpstr>How to use this contract – Shipping Tips State Purchasing Division – Statewide Contracts</vt:lpstr>
      <vt:lpstr>How to use this contract:  Shipping a Package State Purchasing Division – Statewide Contracts</vt:lpstr>
      <vt:lpstr>How to use this contract: Shipping a Package State Purchasing Division – Statewide Contracts</vt:lpstr>
      <vt:lpstr>How to use this contract: Shipping a Package State Purchasing Division – Statewide Contracts</vt:lpstr>
      <vt:lpstr>How to use this contract: Shipping a Package State Purchasing Division – Statewide Contracts</vt:lpstr>
      <vt:lpstr>How to use this contract:  Shipping a Package State Purchasing Division – Statewide Contracts</vt:lpstr>
      <vt:lpstr>How to use this contract: Shipping a Package  State Purchasing Division – Statewide Contracts</vt:lpstr>
      <vt:lpstr>How to use this contract:  Shipping a Package State Purchasing Division – Statewide Contracts</vt:lpstr>
      <vt:lpstr>How to use this contract:  Shipping a Package State Purchasing Division – Statewide Contracts</vt:lpstr>
      <vt:lpstr>How to use this contract:  Shipping a Package State Purchasing Division – Statewide Contracts</vt:lpstr>
      <vt:lpstr>Frequently Asked Questions State Purchasing Division – Statewide Contracts</vt:lpstr>
      <vt:lpstr>For more information State Purchasing Division – Statewide Contracts</vt:lpstr>
      <vt:lpstr>Questions…</vt:lpstr>
      <vt:lpstr>PowerPoint Presentation</vt:lpstr>
      <vt:lpstr>Custom Show 1</vt:lpstr>
    </vt:vector>
  </TitlesOfParts>
  <Company>GTA State of Georgia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Contract Webinar PowerPoint Template</dc:title>
  <dc:creator>Georgia Technology Authority</dc:creator>
  <cp:keywords/>
  <cp:lastModifiedBy>Sapong, Samuel</cp:lastModifiedBy>
  <cp:revision>1201</cp:revision>
  <dcterms:created xsi:type="dcterms:W3CDTF">2007-11-28T18:06:31Z</dcterms:created>
  <dcterms:modified xsi:type="dcterms:W3CDTF">2015-03-24T21:17:26Z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munication Folders">
    <vt:lpwstr/>
  </property>
  <property fmtid="{D5CDD505-2E9C-101B-9397-08002B2CF9AE}" pid="3" name="Document Status">
    <vt:lpwstr>Final</vt:lpwstr>
  </property>
  <property fmtid="{D5CDD505-2E9C-101B-9397-08002B2CF9AE}" pid="4" name="Content">
    <vt:lpwstr>Communications - Powerpoint</vt:lpwstr>
  </property>
  <property fmtid="{D5CDD505-2E9C-101B-9397-08002B2CF9AE}" pid="5" name="ContentType">
    <vt:lpwstr>Document</vt:lpwstr>
  </property>
  <property fmtid="{D5CDD505-2E9C-101B-9397-08002B2CF9AE}" pid="6" name="Communication Folder">
    <vt:lpwstr/>
  </property>
  <property fmtid="{D5CDD505-2E9C-101B-9397-08002B2CF9AE}" pid="7" name="ContentTypeId">
    <vt:lpwstr>0x010100B2029F26138C4BFDA158A626F91E876A003A02FEC7EC5AC44E82864542632E2E46</vt:lpwstr>
  </property>
  <property fmtid="{D5CDD505-2E9C-101B-9397-08002B2CF9AE}" pid="8" name="display_urn:schemas-microsoft-com:office:office#Editor">
    <vt:lpwstr>DOAS-GA-GOV\dfile</vt:lpwstr>
  </property>
  <property fmtid="{D5CDD505-2E9C-101B-9397-08002B2CF9AE}" pid="9" name="xd_Signature">
    <vt:lpwstr/>
  </property>
  <property fmtid="{D5CDD505-2E9C-101B-9397-08002B2CF9AE}" pid="10" name="TemplateUrl">
    <vt:lpwstr/>
  </property>
  <property fmtid="{D5CDD505-2E9C-101B-9397-08002B2CF9AE}" pid="11" name="xd_ProgID">
    <vt:lpwstr/>
  </property>
  <property fmtid="{D5CDD505-2E9C-101B-9397-08002B2CF9AE}" pid="12" name="display_urn:schemas-microsoft-com:office:office#Author">
    <vt:lpwstr>DOAS-GA-GOV\dfile</vt:lpwstr>
  </property>
  <property fmtid="{D5CDD505-2E9C-101B-9397-08002B2CF9AE}" pid="13" name="_SourceUrl">
    <vt:lpwstr/>
  </property>
  <property fmtid="{D5CDD505-2E9C-101B-9397-08002B2CF9AE}" pid="14" name="Doc_Description">
    <vt:lpwstr>PowerPoint Template to use for Statewide Contract webinar
</vt:lpwstr>
  </property>
  <property fmtid="{D5CDD505-2E9C-101B-9397-08002B2CF9AE}" pid="15" name="Revision_Reason">
    <vt:lpwstr/>
  </property>
  <property fmtid="{D5CDD505-2E9C-101B-9397-08002B2CF9AE}" pid="16" name="Revision_Date">
    <vt:lpwstr/>
  </property>
  <property fmtid="{D5CDD505-2E9C-101B-9397-08002B2CF9AE}" pid="17" name="Doc_Number">
    <vt:lpwstr>SPD-CP031</vt:lpwstr>
  </property>
  <property fmtid="{D5CDD505-2E9C-101B-9397-08002B2CF9AE}" pid="18" name="DOAS_SPD_Stage">
    <vt:lpwstr>7-CP: Contract Process</vt:lpwstr>
  </property>
  <property fmtid="{D5CDD505-2E9C-101B-9397-08002B2CF9AE}" pid="19" name="Expiration_Date">
    <vt:lpwstr/>
  </property>
  <property fmtid="{D5CDD505-2E9C-101B-9397-08002B2CF9AE}" pid="20" name="Doc_Owner">
    <vt:lpwstr>Knowledge Center</vt:lpwstr>
  </property>
  <property fmtid="{D5CDD505-2E9C-101B-9397-08002B2CF9AE}" pid="21" name="DOAS_Audience">
    <vt:lpwstr>;#Internal;#</vt:lpwstr>
  </property>
  <property fmtid="{D5CDD505-2E9C-101B-9397-08002B2CF9AE}" pid="22" name="Publish_Date">
    <vt:lpwstr>2011-02-12T15:30:00Z</vt:lpwstr>
  </property>
  <property fmtid="{D5CDD505-2E9C-101B-9397-08002B2CF9AE}" pid="23" name="InfopathFormLink">
    <vt:lpwstr/>
  </property>
  <property fmtid="{D5CDD505-2E9C-101B-9397-08002B2CF9AE}" pid="24" name="InfopathType">
    <vt:lpwstr>None</vt:lpwstr>
  </property>
  <property fmtid="{D5CDD505-2E9C-101B-9397-08002B2CF9AE}" pid="25" name="Required">
    <vt:lpwstr>Mandatory</vt:lpwstr>
  </property>
  <property fmtid="{D5CDD505-2E9C-101B-9397-08002B2CF9AE}" pid="26" name="TaxKeyword">
    <vt:lpwstr/>
  </property>
  <property fmtid="{D5CDD505-2E9C-101B-9397-08002B2CF9AE}" pid="27" name="BusinessServices">
    <vt:lpwstr>162;#Statewide Contract Webinars|f3452e5d-f6ba-4b98-8466-b04135e3c91b</vt:lpwstr>
  </property>
</Properties>
</file>